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7" r:id="rId3"/>
    <p:sldId id="476" r:id="rId4"/>
    <p:sldId id="259" r:id="rId5"/>
    <p:sldId id="477" r:id="rId6"/>
    <p:sldId id="478" r:id="rId7"/>
    <p:sldId id="262" r:id="rId8"/>
    <p:sldId id="263" r:id="rId9"/>
    <p:sldId id="264" r:id="rId10"/>
    <p:sldId id="265" r:id="rId11"/>
    <p:sldId id="266" r:id="rId12"/>
    <p:sldId id="267" r:id="rId13"/>
    <p:sldId id="479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448" r:id="rId39"/>
    <p:sldId id="296" r:id="rId40"/>
    <p:sldId id="295" r:id="rId41"/>
  </p:sldIdLst>
  <p:sldSz cx="12190413" cy="6859588"/>
  <p:notesSz cx="7010400" cy="9296400"/>
  <p:defaultTextStyle>
    <a:defPPr>
      <a:defRPr lang="de-DE"/>
    </a:defPPr>
    <a:lvl1pPr marL="0" algn="l" defTabSz="9144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24" algn="l" defTabSz="9144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47" algn="l" defTabSz="9144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71" algn="l" defTabSz="9144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94" algn="l" defTabSz="9144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118" algn="l" defTabSz="9144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342" algn="l" defTabSz="9144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565" algn="l" defTabSz="9144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789" algn="l" defTabSz="9144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8" userDrawn="1">
          <p15:clr>
            <a:srgbClr val="A4A3A4"/>
          </p15:clr>
        </p15:guide>
        <p15:guide id="2" orient="horz" pos="3930">
          <p15:clr>
            <a:srgbClr val="A4A3A4"/>
          </p15:clr>
        </p15:guide>
        <p15:guide id="3" pos="389">
          <p15:clr>
            <a:srgbClr val="A4A3A4"/>
          </p15:clr>
        </p15:guide>
        <p15:guide id="4" pos="72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07" userDrawn="1">
          <p15:clr>
            <a:srgbClr val="A4A3A4"/>
          </p15:clr>
        </p15:guide>
        <p15:guide id="2" orient="horz" pos="5419" userDrawn="1">
          <p15:clr>
            <a:srgbClr val="A4A3A4"/>
          </p15:clr>
        </p15:guide>
        <p15:guide id="3" pos="239" userDrawn="1">
          <p15:clr>
            <a:srgbClr val="A4A3A4"/>
          </p15:clr>
        </p15:guide>
        <p15:guide id="4" pos="414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res, Lorena" initials="ML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99"/>
    <a:srgbClr val="FFFF00"/>
    <a:srgbClr val="FFFFFF"/>
    <a:srgbClr val="D9ECF8"/>
    <a:srgbClr val="AED8EF"/>
    <a:srgbClr val="B3E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20" autoAdjust="0"/>
    <p:restoredTop sz="94605" autoAdjust="0"/>
  </p:normalViewPr>
  <p:slideViewPr>
    <p:cSldViewPr snapToGrid="0" snapToObjects="1" showGuides="1">
      <p:cViewPr varScale="1">
        <p:scale>
          <a:sx n="79" d="100"/>
          <a:sy n="79" d="100"/>
        </p:scale>
        <p:origin x="102" y="732"/>
      </p:cViewPr>
      <p:guideLst>
        <p:guide orient="horz" pos="868"/>
        <p:guide orient="horz" pos="3930"/>
        <p:guide pos="389"/>
        <p:guide pos="72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50" d="100"/>
        <a:sy n="150" d="100"/>
      </p:scale>
      <p:origin x="0" y="9688"/>
    </p:cViewPr>
  </p:sorterViewPr>
  <p:notesViewPr>
    <p:cSldViewPr snapToGrid="0" snapToObjects="1" showGuides="1">
      <p:cViewPr>
        <p:scale>
          <a:sx n="100" d="100"/>
          <a:sy n="100" d="100"/>
        </p:scale>
        <p:origin x="-3468" y="648"/>
      </p:cViewPr>
      <p:guideLst>
        <p:guide orient="horz" pos="2807"/>
        <p:guide orient="horz" pos="5419"/>
        <p:guide pos="239"/>
        <p:guide pos="414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 bwMode="gray"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C72CCD9-6F01-4011-B571-3957A6F7E709}" type="datetimeFigureOut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t>11.11.2019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 bwMode="gray"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 bwMode="gray"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5CC8460-34F5-425F-A0B5-7C13CBA5C2E3}" type="slidenum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t>‹Nº›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265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gray"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19A70C-7D1D-4F95-AA0A-6D0338EE8089}" type="datetimeFigureOut">
              <a:rPr lang="de-DE" smtClean="0"/>
              <a:pPr/>
              <a:t>11.11.2019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-241300" y="696913"/>
            <a:ext cx="6194425" cy="3486150"/>
          </a:xfrm>
          <a:prstGeom prst="rect">
            <a:avLst/>
          </a:prstGeom>
          <a:noFill/>
          <a:ln w="12700">
            <a:solidFill>
              <a:schemeClr val="accent4"/>
            </a:solidFill>
          </a:ln>
        </p:spPr>
        <p:txBody>
          <a:bodyPr vert="horz" lIns="93177" tIns="46589" rIns="93177" bIns="46589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gray">
          <a:xfrm>
            <a:off x="377927" y="4415790"/>
            <a:ext cx="6199733" cy="418338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gray"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gray"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72ADED-F3CA-41CF-9877-309ADD1D7348}" type="slidenum">
              <a:rPr lang="de-DE" smtClean="0"/>
              <a:pPr/>
              <a:t>‹Nº›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0116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801654" rtl="0" eaLnBrk="1" latinLnBrk="0" hangingPunct="1">
      <a:defRPr sz="1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157806" indent="-157806" algn="l" defTabSz="801654" rtl="0" eaLnBrk="1" latinLnBrk="0" hangingPunct="1">
      <a:buClr>
        <a:schemeClr val="bg2"/>
      </a:buClr>
      <a:buFont typeface="Symbol" panose="05050102010706020507" pitchFamily="18" charset="2"/>
      <a:buChar char="-"/>
      <a:defRPr sz="1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315612" indent="-157806" algn="l" defTabSz="801654" rtl="0" eaLnBrk="1" latinLnBrk="0" hangingPunct="1">
      <a:buClr>
        <a:schemeClr val="bg2"/>
      </a:buClr>
      <a:buFont typeface="Symbol" panose="05050102010706020507" pitchFamily="18" charset="2"/>
      <a:buChar char="-"/>
      <a:defRPr sz="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473418" indent="-157806" algn="l" defTabSz="801654" rtl="0" eaLnBrk="1" latinLnBrk="0" hangingPunct="1">
      <a:buClr>
        <a:schemeClr val="bg2"/>
      </a:buClr>
      <a:buFont typeface="Symbol" panose="05050102010706020507" pitchFamily="18" charset="2"/>
      <a:buChar char="-"/>
      <a:defRPr sz="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631224" indent="-157806" algn="l" defTabSz="801654" rtl="0" eaLnBrk="1" latinLnBrk="0" hangingPunct="1">
      <a:buClr>
        <a:schemeClr val="bg2"/>
      </a:buClr>
      <a:buFont typeface="Symbol" panose="05050102010706020507" pitchFamily="18" charset="2"/>
      <a:buChar char="-"/>
      <a:defRPr sz="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631224" indent="-157806" algn="l" defTabSz="801654" rtl="0" eaLnBrk="1" latinLnBrk="0" hangingPunct="1">
      <a:buClr>
        <a:schemeClr val="bg2"/>
      </a:buClr>
      <a:buFont typeface="Symbol" panose="05050102010706020507" pitchFamily="18" charset="2"/>
      <a:buChar char="-"/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631224" indent="-157806" algn="l" defTabSz="801654" rtl="0" eaLnBrk="1" latinLnBrk="0" hangingPunct="1">
      <a:buClr>
        <a:schemeClr val="bg2"/>
      </a:buClr>
      <a:buFont typeface="Symbol" panose="05050102010706020507" pitchFamily="18" charset="2"/>
      <a:buChar char="-"/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631224" indent="-157806" algn="l" defTabSz="801654" rtl="0" eaLnBrk="1" latinLnBrk="0" hangingPunct="1">
      <a:buClr>
        <a:schemeClr val="bg2"/>
      </a:buClr>
      <a:buFont typeface="Symbol" panose="05050102010706020507" pitchFamily="18" charset="2"/>
      <a:buChar char="-"/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631224" indent="-157806" algn="l" defTabSz="801654" rtl="0" eaLnBrk="1" latinLnBrk="0" hangingPunct="1">
      <a:buClr>
        <a:schemeClr val="bg2"/>
      </a:buClr>
      <a:buFont typeface="Symbol" panose="05050102010706020507" pitchFamily="18" charset="2"/>
      <a:buChar char="-"/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41300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" name="Google Shape;27;p1:notes"/>
          <p:cNvSpPr txBox="1">
            <a:spLocks noGrp="1"/>
          </p:cNvSpPr>
          <p:nvPr>
            <p:ph type="body" idx="1"/>
          </p:nvPr>
        </p:nvSpPr>
        <p:spPr>
          <a:xfrm>
            <a:off x="377927" y="4415790"/>
            <a:ext cx="6199733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8940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41300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Google Shape;312;p10:notes"/>
          <p:cNvSpPr txBox="1">
            <a:spLocks noGrp="1"/>
          </p:cNvSpPr>
          <p:nvPr>
            <p:ph type="body" idx="1"/>
          </p:nvPr>
        </p:nvSpPr>
        <p:spPr>
          <a:xfrm>
            <a:off x="377927" y="4415790"/>
            <a:ext cx="6199733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1481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1:notes"/>
          <p:cNvSpPr txBox="1">
            <a:spLocks noGrp="1"/>
          </p:cNvSpPr>
          <p:nvPr>
            <p:ph type="body" idx="1"/>
          </p:nvPr>
        </p:nvSpPr>
        <p:spPr>
          <a:xfrm>
            <a:off x="377927" y="4415790"/>
            <a:ext cx="6199733" cy="418338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41300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333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2:notes"/>
          <p:cNvSpPr txBox="1">
            <a:spLocks noGrp="1"/>
          </p:cNvSpPr>
          <p:nvPr>
            <p:ph type="body" idx="1"/>
          </p:nvPr>
        </p:nvSpPr>
        <p:spPr>
          <a:xfrm>
            <a:off x="377927" y="4415790"/>
            <a:ext cx="6199733" cy="418338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41300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87164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41300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1" name="Google Shape;381;p13:notes"/>
          <p:cNvSpPr txBox="1">
            <a:spLocks noGrp="1"/>
          </p:cNvSpPr>
          <p:nvPr>
            <p:ph type="body" idx="1"/>
          </p:nvPr>
        </p:nvSpPr>
        <p:spPr>
          <a:xfrm>
            <a:off x="377927" y="4415790"/>
            <a:ext cx="6199733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13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24356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4:notes"/>
          <p:cNvSpPr txBox="1">
            <a:spLocks noGrp="1"/>
          </p:cNvSpPr>
          <p:nvPr>
            <p:ph type="body" idx="1"/>
          </p:nvPr>
        </p:nvSpPr>
        <p:spPr>
          <a:xfrm>
            <a:off x="377927" y="4415790"/>
            <a:ext cx="6199733" cy="418338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41300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82979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41300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5" name="Google Shape;435;p15:notes"/>
          <p:cNvSpPr txBox="1">
            <a:spLocks noGrp="1"/>
          </p:cNvSpPr>
          <p:nvPr>
            <p:ph type="body" idx="1"/>
          </p:nvPr>
        </p:nvSpPr>
        <p:spPr>
          <a:xfrm>
            <a:off x="377927" y="4415790"/>
            <a:ext cx="6199733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15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37333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6:notes"/>
          <p:cNvSpPr txBox="1">
            <a:spLocks noGrp="1"/>
          </p:cNvSpPr>
          <p:nvPr>
            <p:ph type="body" idx="1"/>
          </p:nvPr>
        </p:nvSpPr>
        <p:spPr>
          <a:xfrm>
            <a:off x="377927" y="4415790"/>
            <a:ext cx="6199733" cy="418338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41300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15454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17:notes"/>
          <p:cNvSpPr txBox="1">
            <a:spLocks noGrp="1"/>
          </p:cNvSpPr>
          <p:nvPr>
            <p:ph type="body" idx="1"/>
          </p:nvPr>
        </p:nvSpPr>
        <p:spPr>
          <a:xfrm>
            <a:off x="377927" y="4415790"/>
            <a:ext cx="6199733" cy="418338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41300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66061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8:notes"/>
          <p:cNvSpPr txBox="1">
            <a:spLocks noGrp="1"/>
          </p:cNvSpPr>
          <p:nvPr>
            <p:ph type="body" idx="1"/>
          </p:nvPr>
        </p:nvSpPr>
        <p:spPr>
          <a:xfrm>
            <a:off x="377927" y="4415790"/>
            <a:ext cx="6199733" cy="418338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41300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95913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41300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6" name="Google Shape;506;p19:notes"/>
          <p:cNvSpPr txBox="1">
            <a:spLocks noGrp="1"/>
          </p:cNvSpPr>
          <p:nvPr>
            <p:ph type="body" idx="1"/>
          </p:nvPr>
        </p:nvSpPr>
        <p:spPr>
          <a:xfrm>
            <a:off x="377927" y="4415790"/>
            <a:ext cx="6199733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19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5300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41300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" name="Google Shape;39;p2:notes"/>
          <p:cNvSpPr txBox="1">
            <a:spLocks noGrp="1"/>
          </p:cNvSpPr>
          <p:nvPr>
            <p:ph type="body" idx="1"/>
          </p:nvPr>
        </p:nvSpPr>
        <p:spPr>
          <a:xfrm>
            <a:off x="377927" y="4415790"/>
            <a:ext cx="6199733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05015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41300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4" name="Google Shape;544;p20:notes"/>
          <p:cNvSpPr txBox="1">
            <a:spLocks noGrp="1"/>
          </p:cNvSpPr>
          <p:nvPr>
            <p:ph type="body" idx="1"/>
          </p:nvPr>
        </p:nvSpPr>
        <p:spPr>
          <a:xfrm>
            <a:off x="377927" y="4415790"/>
            <a:ext cx="6199733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2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81490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21:notes"/>
          <p:cNvSpPr txBox="1">
            <a:spLocks noGrp="1"/>
          </p:cNvSpPr>
          <p:nvPr>
            <p:ph type="body" idx="1"/>
          </p:nvPr>
        </p:nvSpPr>
        <p:spPr>
          <a:xfrm>
            <a:off x="377927" y="4415790"/>
            <a:ext cx="6199733" cy="418338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41300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29491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22:notes"/>
          <p:cNvSpPr txBox="1">
            <a:spLocks noGrp="1"/>
          </p:cNvSpPr>
          <p:nvPr>
            <p:ph type="body" idx="1"/>
          </p:nvPr>
        </p:nvSpPr>
        <p:spPr>
          <a:xfrm>
            <a:off x="377927" y="4415790"/>
            <a:ext cx="6199733" cy="418338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41300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37813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23:notes"/>
          <p:cNvSpPr txBox="1">
            <a:spLocks noGrp="1"/>
          </p:cNvSpPr>
          <p:nvPr>
            <p:ph type="body" idx="1"/>
          </p:nvPr>
        </p:nvSpPr>
        <p:spPr>
          <a:xfrm>
            <a:off x="377927" y="4415790"/>
            <a:ext cx="6199733" cy="418338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41300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11376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4:notes"/>
          <p:cNvSpPr txBox="1">
            <a:spLocks noGrp="1"/>
          </p:cNvSpPr>
          <p:nvPr>
            <p:ph type="body" idx="1"/>
          </p:nvPr>
        </p:nvSpPr>
        <p:spPr>
          <a:xfrm>
            <a:off x="377927" y="4415790"/>
            <a:ext cx="6199733" cy="418338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41300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53662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25:notes"/>
          <p:cNvSpPr txBox="1">
            <a:spLocks noGrp="1"/>
          </p:cNvSpPr>
          <p:nvPr>
            <p:ph type="body" idx="1"/>
          </p:nvPr>
        </p:nvSpPr>
        <p:spPr>
          <a:xfrm>
            <a:off x="377927" y="4415790"/>
            <a:ext cx="6199733" cy="418338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41300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13957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41300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1" name="Google Shape;631;p26:notes"/>
          <p:cNvSpPr txBox="1">
            <a:spLocks noGrp="1"/>
          </p:cNvSpPr>
          <p:nvPr>
            <p:ph type="body" idx="1"/>
          </p:nvPr>
        </p:nvSpPr>
        <p:spPr>
          <a:xfrm>
            <a:off x="377927" y="4415790"/>
            <a:ext cx="6199733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26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22180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41300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3" name="Google Shape;643;p27:notes"/>
          <p:cNvSpPr txBox="1">
            <a:spLocks noGrp="1"/>
          </p:cNvSpPr>
          <p:nvPr>
            <p:ph type="body" idx="1"/>
          </p:nvPr>
        </p:nvSpPr>
        <p:spPr>
          <a:xfrm>
            <a:off x="377927" y="4415790"/>
            <a:ext cx="6199733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2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9841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41300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7" name="Google Shape;657;p28:notes"/>
          <p:cNvSpPr txBox="1">
            <a:spLocks noGrp="1"/>
          </p:cNvSpPr>
          <p:nvPr>
            <p:ph type="body" idx="1"/>
          </p:nvPr>
        </p:nvSpPr>
        <p:spPr>
          <a:xfrm>
            <a:off x="377927" y="4415790"/>
            <a:ext cx="6199733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28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92598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4" name="Google Shape;664;p2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/>
          </a:p>
        </p:txBody>
      </p:sp>
      <p:sp>
        <p:nvSpPr>
          <p:cNvPr id="665" name="Google Shape;665;p29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/>
              <a:t>29</a:t>
            </a:fld>
            <a:endParaRPr sz="1400"/>
          </a:p>
        </p:txBody>
      </p:sp>
    </p:spTree>
    <p:extLst>
      <p:ext uri="{BB962C8B-B14F-4D97-AF65-F5344CB8AC3E}">
        <p14:creationId xmlns:p14="http://schemas.microsoft.com/office/powerpoint/2010/main" val="271761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41300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p3:notes"/>
          <p:cNvSpPr txBox="1">
            <a:spLocks noGrp="1"/>
          </p:cNvSpPr>
          <p:nvPr>
            <p:ph type="body" idx="1"/>
          </p:nvPr>
        </p:nvSpPr>
        <p:spPr>
          <a:xfrm>
            <a:off x="377927" y="4415790"/>
            <a:ext cx="6199733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23610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3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93275" rIns="93275" bIns="93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671" name="Google Shape;67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760165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3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93275" rIns="93275" bIns="93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678" name="Google Shape;67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782334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3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93275" rIns="93275" bIns="93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684" name="Google Shape;68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731676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3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93275" rIns="93275" bIns="93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713" name="Google Shape;713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034675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3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93275" rIns="93275" bIns="93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722" name="Google Shape;72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384047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3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93275" rIns="93275" bIns="93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729" name="Google Shape;72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414449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g6ad5b40af1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41300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5" name="Google Shape;735;g6ad5b40af1_0_24:notes"/>
          <p:cNvSpPr txBox="1">
            <a:spLocks noGrp="1"/>
          </p:cNvSpPr>
          <p:nvPr>
            <p:ph type="body" idx="1"/>
          </p:nvPr>
        </p:nvSpPr>
        <p:spPr>
          <a:xfrm>
            <a:off x="377927" y="4415790"/>
            <a:ext cx="61998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g6ad5b40af1_0_24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237920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41300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2" name="Google Shape;752;p37:notes"/>
          <p:cNvSpPr txBox="1">
            <a:spLocks noGrp="1"/>
          </p:cNvSpPr>
          <p:nvPr>
            <p:ph type="body" idx="1"/>
          </p:nvPr>
        </p:nvSpPr>
        <p:spPr>
          <a:xfrm>
            <a:off x="377927" y="4415790"/>
            <a:ext cx="6199733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3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97344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41300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2" name="Google Shape;772;p39:notes"/>
          <p:cNvSpPr txBox="1">
            <a:spLocks noGrp="1"/>
          </p:cNvSpPr>
          <p:nvPr>
            <p:ph type="body" idx="1"/>
          </p:nvPr>
        </p:nvSpPr>
        <p:spPr>
          <a:xfrm>
            <a:off x="377927" y="4415790"/>
            <a:ext cx="6199733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3" name="Google Shape;773;p39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94551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40:notes"/>
          <p:cNvSpPr txBox="1">
            <a:spLocks noGrp="1"/>
          </p:cNvSpPr>
          <p:nvPr>
            <p:ph type="body" idx="1"/>
          </p:nvPr>
        </p:nvSpPr>
        <p:spPr>
          <a:xfrm>
            <a:off x="377927" y="4415790"/>
            <a:ext cx="6199733" cy="418338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41300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7773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41300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4:notes"/>
          <p:cNvSpPr txBox="1">
            <a:spLocks noGrp="1"/>
          </p:cNvSpPr>
          <p:nvPr>
            <p:ph type="body" idx="1"/>
          </p:nvPr>
        </p:nvSpPr>
        <p:spPr>
          <a:xfrm>
            <a:off x="377927" y="4415790"/>
            <a:ext cx="6199733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4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939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41300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5:notes"/>
          <p:cNvSpPr txBox="1">
            <a:spLocks noGrp="1"/>
          </p:cNvSpPr>
          <p:nvPr>
            <p:ph type="body" idx="1"/>
          </p:nvPr>
        </p:nvSpPr>
        <p:spPr>
          <a:xfrm>
            <a:off x="377927" y="4415790"/>
            <a:ext cx="6199733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5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6588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41300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p6:notes"/>
          <p:cNvSpPr txBox="1">
            <a:spLocks noGrp="1"/>
          </p:cNvSpPr>
          <p:nvPr>
            <p:ph type="body" idx="1"/>
          </p:nvPr>
        </p:nvSpPr>
        <p:spPr>
          <a:xfrm>
            <a:off x="377927" y="4415790"/>
            <a:ext cx="6199733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6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5408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41300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p7:notes"/>
          <p:cNvSpPr txBox="1">
            <a:spLocks noGrp="1"/>
          </p:cNvSpPr>
          <p:nvPr>
            <p:ph type="body" idx="1"/>
          </p:nvPr>
        </p:nvSpPr>
        <p:spPr>
          <a:xfrm>
            <a:off x="377927" y="4415790"/>
            <a:ext cx="6199733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9042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8:notes"/>
          <p:cNvSpPr txBox="1">
            <a:spLocks noGrp="1"/>
          </p:cNvSpPr>
          <p:nvPr>
            <p:ph type="body" idx="1"/>
          </p:nvPr>
        </p:nvSpPr>
        <p:spPr>
          <a:xfrm>
            <a:off x="377927" y="4415790"/>
            <a:ext cx="6199733" cy="418338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41300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403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41300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p9:notes"/>
          <p:cNvSpPr txBox="1">
            <a:spLocks noGrp="1"/>
          </p:cNvSpPr>
          <p:nvPr>
            <p:ph type="body" idx="1"/>
          </p:nvPr>
        </p:nvSpPr>
        <p:spPr>
          <a:xfrm>
            <a:off x="377927" y="4415790"/>
            <a:ext cx="6199733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9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8623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93235" y="1373766"/>
            <a:ext cx="10978143" cy="4863496"/>
          </a:xfrm>
        </p:spPr>
        <p:txBody>
          <a:bodyPr/>
          <a:lstStyle/>
          <a:p>
            <a:pPr lvl="0"/>
            <a:r>
              <a:rPr lang="en-US" noProof="0" dirty="0"/>
              <a:t>A list</a:t>
            </a:r>
          </a:p>
          <a:p>
            <a:pPr lvl="1"/>
            <a:r>
              <a:rPr lang="en-US" noProof="0" dirty="0"/>
              <a:t>First item</a:t>
            </a:r>
          </a:p>
          <a:p>
            <a:pPr lvl="2"/>
            <a:r>
              <a:rPr lang="en-US" noProof="0" dirty="0"/>
              <a:t>Second item</a:t>
            </a:r>
          </a:p>
          <a:p>
            <a:pPr lvl="3"/>
            <a:r>
              <a:rPr lang="en-US" noProof="0" dirty="0"/>
              <a:t>Third item</a:t>
            </a:r>
          </a:p>
          <a:p>
            <a:pPr lvl="4"/>
            <a:r>
              <a:rPr lang="en-US" noProof="0" dirty="0"/>
              <a:t>Fourth item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 err="1"/>
              <a:t>TiTLE</a:t>
            </a:r>
            <a:endParaRPr lang="en-US" dirty="0"/>
          </a:p>
        </p:txBody>
      </p:sp>
      <p:sp>
        <p:nvSpPr>
          <p:cNvPr id="8" name="Untertitel 2"/>
          <p:cNvSpPr>
            <a:spLocks noGrp="1"/>
          </p:cNvSpPr>
          <p:nvPr>
            <p:ph type="subTitle" idx="14" hasCustomPrompt="1"/>
          </p:nvPr>
        </p:nvSpPr>
        <p:spPr bwMode="gray">
          <a:xfrm>
            <a:off x="599941" y="908740"/>
            <a:ext cx="10971438" cy="315551"/>
          </a:xfrm>
        </p:spPr>
        <p:txBody>
          <a:bodyPr/>
          <a:lstStyle>
            <a:lvl1pPr marL="0" indent="0" algn="l">
              <a:buNone/>
              <a:defRPr sz="1100">
                <a:solidFill>
                  <a:schemeClr val="bg1"/>
                </a:solidFill>
              </a:defRPr>
            </a:lvl1pPr>
            <a:lvl2pPr marL="0" indent="0" algn="l">
              <a:buNone/>
              <a:defRPr sz="1100">
                <a:solidFill>
                  <a:schemeClr val="bg1"/>
                </a:solidFill>
              </a:defRPr>
            </a:lvl2pPr>
            <a:lvl3pPr marL="0" indent="0" algn="l">
              <a:buNone/>
              <a:defRPr sz="1100">
                <a:solidFill>
                  <a:schemeClr val="bg1"/>
                </a:solidFill>
              </a:defRPr>
            </a:lvl3pPr>
            <a:lvl4pPr marL="1392" indent="0" algn="l">
              <a:buNone/>
              <a:defRPr sz="1100">
                <a:solidFill>
                  <a:schemeClr val="bg1"/>
                </a:solidFill>
              </a:defRPr>
            </a:lvl4pPr>
            <a:lvl5pPr marL="0" indent="0" algn="l">
              <a:buNone/>
              <a:defRPr sz="1100">
                <a:solidFill>
                  <a:schemeClr val="bg1"/>
                </a:solidFill>
              </a:defRPr>
            </a:lvl5pPr>
            <a:lvl6pPr marL="0" indent="0" algn="l">
              <a:buNone/>
              <a:defRPr sz="1100">
                <a:solidFill>
                  <a:schemeClr val="bg1"/>
                </a:solidFill>
              </a:defRPr>
            </a:lvl6pPr>
            <a:lvl7pPr marL="0" indent="0" algn="l">
              <a:buNone/>
              <a:defRPr sz="1100">
                <a:solidFill>
                  <a:schemeClr val="bg1"/>
                </a:solidFill>
              </a:defRPr>
            </a:lvl7pPr>
            <a:lvl8pPr marL="1392" indent="0" algn="l">
              <a:buNone/>
              <a:defRPr sz="1100">
                <a:solidFill>
                  <a:schemeClr val="bg1"/>
                </a:solidFill>
              </a:defRPr>
            </a:lvl8pPr>
            <a:lvl9pPr marL="0" indent="0" algn="l">
              <a:buNone/>
              <a:defRPr sz="1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50897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in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004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C84A7A5-4F98-407F-9C34-5493DF398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69E1F44-8B4A-496B-B3A6-4940AFB2E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0372773-E7F8-45FC-8401-1269B80240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091" y="6357822"/>
            <a:ext cx="2742843" cy="365210"/>
          </a:xfrm>
          <a:prstGeom prst="rect">
            <a:avLst/>
          </a:prstGeom>
        </p:spPr>
        <p:txBody>
          <a:bodyPr/>
          <a:lstStyle/>
          <a:p>
            <a:fld id="{FB6A8FD6-D086-4374-8256-7BF23FC5743B}" type="datetime1">
              <a:rPr lang="es-ES" smtClean="0"/>
              <a:t>11/11/2019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E3CA927-0C7E-4B02-AFEC-027BF2642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</p:spPr>
        <p:txBody>
          <a:bodyPr/>
          <a:lstStyle/>
          <a:p>
            <a:r>
              <a:rPr lang="es-ES"/>
              <a:t>Área Fortalecimiento Institucional. Ciclos formativos y acciones de concientización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4437A0E4-FB28-45EC-B4A5-C318954E9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</p:spPr>
        <p:txBody>
          <a:bodyPr/>
          <a:lstStyle/>
          <a:p>
            <a:fld id="{2314D6A9-447F-45AC-9528-3B14CAD4FD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7628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">
  <p:cSld name="1_Tex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593235" y="1373766"/>
            <a:ext cx="10978143" cy="4863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526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marL="914400" lvl="1" indent="-342900" algn="l">
              <a:spcBef>
                <a:spcPts val="526"/>
              </a:spcBef>
              <a:spcAft>
                <a:spcPts val="0"/>
              </a:spcAft>
              <a:buSzPts val="1800"/>
              <a:buChar char="−"/>
              <a:defRPr/>
            </a:lvl2pPr>
            <a:lvl3pPr marL="1371600" lvl="2" indent="-342900" algn="l">
              <a:spcBef>
                <a:spcPts val="526"/>
              </a:spcBef>
              <a:spcAft>
                <a:spcPts val="0"/>
              </a:spcAft>
              <a:buSzPts val="1800"/>
              <a:buChar char="−"/>
              <a:defRPr/>
            </a:lvl3pPr>
            <a:lvl4pPr marL="1828800" lvl="3" indent="-342900" algn="l">
              <a:spcBef>
                <a:spcPts val="526"/>
              </a:spcBef>
              <a:spcAft>
                <a:spcPts val="0"/>
              </a:spcAft>
              <a:buSzPts val="1800"/>
              <a:buChar char="−"/>
              <a:defRPr/>
            </a:lvl4pPr>
            <a:lvl5pPr marL="2286000" lvl="4" indent="-342900" algn="l">
              <a:spcBef>
                <a:spcPts val="526"/>
              </a:spcBef>
              <a:spcAft>
                <a:spcPts val="0"/>
              </a:spcAft>
              <a:buSzPts val="1800"/>
              <a:buChar char="−"/>
              <a:defRPr/>
            </a:lvl5pPr>
            <a:lvl6pPr marL="2743200" lvl="5" indent="-342900" algn="l">
              <a:spcBef>
                <a:spcPts val="526"/>
              </a:spcBef>
              <a:spcAft>
                <a:spcPts val="0"/>
              </a:spcAft>
              <a:buSzPts val="1800"/>
              <a:buChar char="−"/>
              <a:defRPr/>
            </a:lvl6pPr>
            <a:lvl7pPr marL="3200400" lvl="6" indent="-342900" algn="l">
              <a:spcBef>
                <a:spcPts val="526"/>
              </a:spcBef>
              <a:spcAft>
                <a:spcPts val="0"/>
              </a:spcAft>
              <a:buSzPts val="1800"/>
              <a:buChar char="−"/>
              <a:defRPr/>
            </a:lvl7pPr>
            <a:lvl8pPr marL="3657600" lvl="7" indent="-342900" algn="l">
              <a:spcBef>
                <a:spcPts val="526"/>
              </a:spcBef>
              <a:spcAft>
                <a:spcPts val="0"/>
              </a:spcAft>
              <a:buSzPts val="1800"/>
              <a:buChar char="−"/>
              <a:defRPr/>
            </a:lvl8pPr>
            <a:lvl9pPr marL="4114800" lvl="8" indent="-342900" algn="l">
              <a:spcBef>
                <a:spcPts val="526"/>
              </a:spcBef>
              <a:spcAft>
                <a:spcPts val="0"/>
              </a:spcAft>
              <a:buSzPts val="1800"/>
              <a:buChar char="−"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590520" y="599187"/>
            <a:ext cx="10982247" cy="653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2"/>
          </p:nvPr>
        </p:nvSpPr>
        <p:spPr>
          <a:xfrm>
            <a:off x="599941" y="908740"/>
            <a:ext cx="10971438" cy="315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526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lvl="1" algn="l">
              <a:spcBef>
                <a:spcPts val="526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2pPr>
            <a:lvl3pPr lvl="2" algn="l">
              <a:spcBef>
                <a:spcPts val="526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3pPr>
            <a:lvl4pPr lvl="3" algn="l">
              <a:spcBef>
                <a:spcPts val="526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4pPr>
            <a:lvl5pPr lvl="4" algn="l">
              <a:spcBef>
                <a:spcPts val="526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5pPr>
            <a:lvl6pPr lvl="5" algn="l">
              <a:spcBef>
                <a:spcPts val="526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6pPr>
            <a:lvl7pPr lvl="6" algn="l">
              <a:spcBef>
                <a:spcPts val="526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7pPr>
            <a:lvl8pPr lvl="7" algn="l">
              <a:spcBef>
                <a:spcPts val="526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8pPr>
            <a:lvl9pPr lvl="8" algn="l">
              <a:spcBef>
                <a:spcPts val="526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151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gradFill flip="none" rotWithShape="1">
          <a:gsLst>
            <a:gs pos="0">
              <a:schemeClr val="accent3">
                <a:lumMod val="50000"/>
              </a:schemeClr>
            </a:gs>
            <a:gs pos="100000">
              <a:schemeClr val="accent1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hteck 38"/>
          <p:cNvSpPr/>
          <p:nvPr/>
        </p:nvSpPr>
        <p:spPr bwMode="gray">
          <a:xfrm>
            <a:off x="2" y="0"/>
            <a:ext cx="12190412" cy="37570"/>
          </a:xfrm>
          <a:prstGeom prst="rect">
            <a:avLst/>
          </a:prstGeom>
          <a:solidFill>
            <a:schemeClr val="bg2"/>
          </a:solidFill>
        </p:spPr>
        <p:txBody>
          <a:bodyPr lIns="94684" tIns="94684" rIns="94684" bIns="94684" rtlCol="0" anchor="ctr">
            <a:noAutofit/>
          </a:bodyPr>
          <a:lstStyle/>
          <a:p>
            <a:pPr algn="ctr"/>
            <a:endParaRPr lang="de-DE" sz="900" b="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590520" y="599187"/>
            <a:ext cx="10982247" cy="65318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TITLE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593235" y="1373766"/>
            <a:ext cx="10978143" cy="48632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A list</a:t>
            </a:r>
          </a:p>
          <a:p>
            <a:pPr lvl="1"/>
            <a:r>
              <a:rPr lang="en-US" noProof="0" dirty="0"/>
              <a:t>First item</a:t>
            </a:r>
          </a:p>
          <a:p>
            <a:pPr lvl="2"/>
            <a:r>
              <a:rPr lang="en-US" noProof="0" dirty="0"/>
              <a:t>Second item</a:t>
            </a:r>
          </a:p>
          <a:p>
            <a:pPr lvl="3"/>
            <a:r>
              <a:rPr lang="en-US" noProof="0" dirty="0"/>
              <a:t>Third item</a:t>
            </a:r>
          </a:p>
          <a:p>
            <a:pPr lvl="4"/>
            <a:r>
              <a:rPr lang="en-US" noProof="0" dirty="0"/>
              <a:t>Fourth item</a:t>
            </a:r>
          </a:p>
        </p:txBody>
      </p:sp>
      <p:sp>
        <p:nvSpPr>
          <p:cNvPr id="7" name="Rechteck 6"/>
          <p:cNvSpPr/>
          <p:nvPr/>
        </p:nvSpPr>
        <p:spPr bwMode="gray">
          <a:xfrm>
            <a:off x="1" y="-1"/>
            <a:ext cx="12192922" cy="125961"/>
          </a:xfrm>
          <a:prstGeom prst="rect">
            <a:avLst/>
          </a:prstGeom>
          <a:solidFill>
            <a:schemeClr val="accent2">
              <a:lumMod val="25000"/>
            </a:schemeClr>
          </a:solidFill>
        </p:spPr>
        <p:txBody>
          <a:bodyPr lIns="94684" tIns="94684" rIns="94684" bIns="94684" rtlCol="0" anchor="ctr">
            <a:noAutofit/>
          </a:bodyPr>
          <a:lstStyle/>
          <a:p>
            <a:pPr algn="ctr"/>
            <a:endParaRPr lang="de-DE" sz="900" b="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842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4" r:id="rId3"/>
    <p:sldLayoutId id="2147483655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47" rtl="0" eaLnBrk="1" latinLnBrk="0" hangingPunct="1">
        <a:lnSpc>
          <a:spcPct val="80000"/>
        </a:lnSpc>
        <a:spcBef>
          <a:spcPct val="0"/>
        </a:spcBef>
        <a:buNone/>
        <a:defRPr sz="1800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0" algn="l" defTabSz="914447" rtl="0" eaLnBrk="1" latinLnBrk="0" hangingPunct="1">
        <a:spcBef>
          <a:spcPts val="526"/>
        </a:spcBef>
        <a:buFont typeface="Arial" panose="020B0604020202020204" pitchFamily="34" charset="0"/>
        <a:buNone/>
        <a:defRPr sz="1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57806" indent="-157806" algn="l" defTabSz="914447" rtl="0" eaLnBrk="1" latinLnBrk="0" hangingPunct="1">
        <a:spcBef>
          <a:spcPts val="526"/>
        </a:spcBef>
        <a:buClr>
          <a:schemeClr val="bg2"/>
        </a:buClr>
        <a:buFont typeface="Symbol" panose="05050102010706020507" pitchFamily="18" charset="2"/>
        <a:buChar char="-"/>
        <a:defRPr sz="1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15612" indent="-157806" algn="l" defTabSz="914447" rtl="0" eaLnBrk="1" latinLnBrk="0" hangingPunct="1">
        <a:spcBef>
          <a:spcPts val="526"/>
        </a:spcBef>
        <a:buClr>
          <a:schemeClr val="bg2"/>
        </a:buClr>
        <a:buFont typeface="Symbol" panose="05050102010706020507" pitchFamily="18" charset="2"/>
        <a:buChar char="-"/>
        <a:defRPr sz="11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473418" indent="-157806" algn="l" defTabSz="914447" rtl="0" eaLnBrk="1" latinLnBrk="0" hangingPunct="1">
        <a:spcBef>
          <a:spcPts val="526"/>
        </a:spcBef>
        <a:buClr>
          <a:schemeClr val="bg2"/>
        </a:buClr>
        <a:buFont typeface="Symbol" panose="05050102010706020507" pitchFamily="18" charset="2"/>
        <a:buChar char="-"/>
        <a:defRPr sz="9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631224" indent="-157806" algn="l" defTabSz="914447" rtl="0" eaLnBrk="1" latinLnBrk="0" hangingPunct="1">
        <a:spcBef>
          <a:spcPts val="526"/>
        </a:spcBef>
        <a:buClr>
          <a:schemeClr val="bg2"/>
        </a:buClr>
        <a:buFont typeface="Symbol" panose="05050102010706020507" pitchFamily="18" charset="2"/>
        <a:buChar char="-"/>
        <a:defRPr sz="900" kern="1200" baseline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631224" indent="-157806" algn="l" defTabSz="914447" rtl="0" eaLnBrk="1" latinLnBrk="0" hangingPunct="1">
        <a:spcBef>
          <a:spcPts val="526"/>
        </a:spcBef>
        <a:buClr>
          <a:schemeClr val="bg2"/>
        </a:buClr>
        <a:buFont typeface="Symbol" panose="05050102010706020507" pitchFamily="18" charset="2"/>
        <a:buChar char="-"/>
        <a:defRPr sz="900" kern="1200">
          <a:solidFill>
            <a:schemeClr val="bg1"/>
          </a:solidFill>
          <a:latin typeface="+mn-lt"/>
          <a:ea typeface="+mn-ea"/>
          <a:cs typeface="+mn-cs"/>
        </a:defRPr>
      </a:lvl6pPr>
      <a:lvl7pPr marL="631224" indent="-157806" algn="l" defTabSz="914447" rtl="0" eaLnBrk="1" latinLnBrk="0" hangingPunct="1">
        <a:spcBef>
          <a:spcPts val="526"/>
        </a:spcBef>
        <a:buClr>
          <a:schemeClr val="bg2"/>
        </a:buClr>
        <a:buFont typeface="Symbol" panose="05050102010706020507" pitchFamily="18" charset="2"/>
        <a:buChar char="-"/>
        <a:defRPr sz="900" kern="1200">
          <a:solidFill>
            <a:schemeClr val="bg1"/>
          </a:solidFill>
          <a:latin typeface="+mn-lt"/>
          <a:ea typeface="+mn-ea"/>
          <a:cs typeface="+mn-cs"/>
        </a:defRPr>
      </a:lvl7pPr>
      <a:lvl8pPr marL="631224" indent="-157806" algn="l" defTabSz="914447" rtl="0" eaLnBrk="1" latinLnBrk="0" hangingPunct="1">
        <a:spcBef>
          <a:spcPts val="526"/>
        </a:spcBef>
        <a:buClr>
          <a:schemeClr val="bg2"/>
        </a:buClr>
        <a:buFont typeface="Symbol" panose="05050102010706020507" pitchFamily="18" charset="2"/>
        <a:buChar char="-"/>
        <a:defRPr sz="900" kern="1200">
          <a:solidFill>
            <a:schemeClr val="bg1"/>
          </a:solidFill>
          <a:latin typeface="+mn-lt"/>
          <a:ea typeface="+mn-ea"/>
          <a:cs typeface="+mn-cs"/>
        </a:defRPr>
      </a:lvl8pPr>
      <a:lvl9pPr marL="631224" indent="-157806" algn="l" defTabSz="914447" rtl="0" eaLnBrk="1" latinLnBrk="0" hangingPunct="1">
        <a:spcBef>
          <a:spcPts val="526"/>
        </a:spcBef>
        <a:buClr>
          <a:schemeClr val="bg2"/>
        </a:buClr>
        <a:buFont typeface="Symbol" panose="05050102010706020507" pitchFamily="18" charset="2"/>
        <a:buChar char="-"/>
        <a:defRPr sz="9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4" algn="l" defTabSz="9144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7" algn="l" defTabSz="9144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71" algn="l" defTabSz="9144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4" algn="l" defTabSz="9144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8" algn="l" defTabSz="9144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42" algn="l" defTabSz="9144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5" algn="l" defTabSz="9144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9" algn="l" defTabSz="9144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afernandezmenta@gmail.com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guillerminamercapidez@hotmail.com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/>
        </p:nvSpPr>
        <p:spPr>
          <a:xfrm>
            <a:off x="1263650" y="2832101"/>
            <a:ext cx="9752013" cy="955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en-US" sz="5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COMPLIANCE</a:t>
            </a:r>
            <a:endParaRPr dirty="0"/>
          </a:p>
        </p:txBody>
      </p:sp>
      <p:sp>
        <p:nvSpPr>
          <p:cNvPr id="31" name="Google Shape;31;p5"/>
          <p:cNvSpPr txBox="1"/>
          <p:nvPr/>
        </p:nvSpPr>
        <p:spPr>
          <a:xfrm>
            <a:off x="2734564" y="4098925"/>
            <a:ext cx="7224713" cy="86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7975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" name="Google Shape;32;p5"/>
          <p:cNvCxnSpPr/>
          <p:nvPr/>
        </p:nvCxnSpPr>
        <p:spPr>
          <a:xfrm>
            <a:off x="3723879" y="3895725"/>
            <a:ext cx="4831555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3" name="Google Shape;3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07676" y="132893"/>
            <a:ext cx="1022908" cy="95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8540" y="184276"/>
            <a:ext cx="2486024" cy="999264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 txBox="1"/>
          <p:nvPr/>
        </p:nvSpPr>
        <p:spPr>
          <a:xfrm>
            <a:off x="3095181" y="6435599"/>
            <a:ext cx="6864096" cy="21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Adriana Fernandez Menta – Lorena Maria </a:t>
            </a:r>
            <a:r>
              <a:rPr lang="en-US" sz="1400" b="0" i="0" u="none" strike="noStrike" cap="none" dirty="0" err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Martires</a:t>
            </a:r>
            <a:r>
              <a:rPr lang="en-US" sz="14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– Maria Guillermina Mercapidez</a:t>
            </a:r>
            <a:endParaRPr sz="14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36" name="Google Shape;36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17388" y="132893"/>
            <a:ext cx="2486023" cy="10560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" name="Google Shape;315;p14"/>
          <p:cNvGrpSpPr/>
          <p:nvPr/>
        </p:nvGrpSpPr>
        <p:grpSpPr>
          <a:xfrm>
            <a:off x="4965315" y="2299903"/>
            <a:ext cx="2259782" cy="2259782"/>
            <a:chOff x="1694179" y="1676048"/>
            <a:chExt cx="1077274" cy="1077274"/>
          </a:xfrm>
        </p:grpSpPr>
        <p:sp>
          <p:nvSpPr>
            <p:cNvPr id="316" name="Google Shape;316;p14"/>
            <p:cNvSpPr/>
            <p:nvPr/>
          </p:nvSpPr>
          <p:spPr>
            <a:xfrm flipH="1">
              <a:off x="1694179" y="1676048"/>
              <a:ext cx="1077274" cy="1077274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7" name="Google Shape;317;p14"/>
            <p:cNvSpPr/>
            <p:nvPr/>
          </p:nvSpPr>
          <p:spPr>
            <a:xfrm flipH="1">
              <a:off x="1805622" y="1787490"/>
              <a:ext cx="854389" cy="854389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318" name="Google Shape;318;p14"/>
          <p:cNvSpPr/>
          <p:nvPr/>
        </p:nvSpPr>
        <p:spPr>
          <a:xfrm>
            <a:off x="1445001" y="4936752"/>
            <a:ext cx="2361431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¿ Por qué es importante la nueva ley?</a:t>
            </a:r>
            <a:endParaRPr/>
          </a:p>
        </p:txBody>
      </p:sp>
      <p:sp>
        <p:nvSpPr>
          <p:cNvPr id="319" name="Google Shape;319;p14"/>
          <p:cNvSpPr/>
          <p:nvPr/>
        </p:nvSpPr>
        <p:spPr>
          <a:xfrm>
            <a:off x="5090879" y="5072576"/>
            <a:ext cx="2259782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Delitos y Consecuencias</a:t>
            </a:r>
            <a:endParaRPr sz="2400" b="1">
              <a:solidFill>
                <a:srgbClr val="A5A5A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20" name="Google Shape;320;p14"/>
          <p:cNvSpPr/>
          <p:nvPr/>
        </p:nvSpPr>
        <p:spPr>
          <a:xfrm>
            <a:off x="8908864" y="5072576"/>
            <a:ext cx="2100512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8ADD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Programas de Integridad</a:t>
            </a:r>
            <a:endParaRPr sz="2400" b="1">
              <a:solidFill>
                <a:srgbClr val="8ADD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321" name="Google Shape;321;p14"/>
          <p:cNvGrpSpPr/>
          <p:nvPr/>
        </p:nvGrpSpPr>
        <p:grpSpPr>
          <a:xfrm>
            <a:off x="1385547" y="2299903"/>
            <a:ext cx="2259782" cy="2259782"/>
            <a:chOff x="1694179" y="1676048"/>
            <a:chExt cx="1077274" cy="1077274"/>
          </a:xfrm>
        </p:grpSpPr>
        <p:sp>
          <p:nvSpPr>
            <p:cNvPr id="322" name="Google Shape;322;p14"/>
            <p:cNvSpPr/>
            <p:nvPr/>
          </p:nvSpPr>
          <p:spPr>
            <a:xfrm flipH="1">
              <a:off x="1694179" y="1676048"/>
              <a:ext cx="1077274" cy="1077274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3" name="Google Shape;323;p14"/>
            <p:cNvSpPr/>
            <p:nvPr/>
          </p:nvSpPr>
          <p:spPr>
            <a:xfrm flipH="1">
              <a:off x="1805622" y="1787490"/>
              <a:ext cx="854389" cy="854389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324" name="Google Shape;324;p14"/>
          <p:cNvGrpSpPr/>
          <p:nvPr/>
        </p:nvGrpSpPr>
        <p:grpSpPr>
          <a:xfrm>
            <a:off x="1971904" y="3108367"/>
            <a:ext cx="1097203" cy="642855"/>
            <a:chOff x="4113213" y="4044950"/>
            <a:chExt cx="360363" cy="211138"/>
          </a:xfrm>
        </p:grpSpPr>
        <p:sp>
          <p:nvSpPr>
            <p:cNvPr id="325" name="Google Shape;325;p14"/>
            <p:cNvSpPr/>
            <p:nvPr/>
          </p:nvSpPr>
          <p:spPr>
            <a:xfrm>
              <a:off x="4113213" y="4044950"/>
              <a:ext cx="360363" cy="211138"/>
            </a:xfrm>
            <a:custGeom>
              <a:avLst/>
              <a:gdLst/>
              <a:ahLst/>
              <a:cxnLst/>
              <a:rect l="l" t="t" r="r" b="b"/>
              <a:pathLst>
                <a:path w="1363" h="795" extrusionOk="0">
                  <a:moveTo>
                    <a:pt x="681" y="795"/>
                  </a:moveTo>
                  <a:lnTo>
                    <a:pt x="681" y="795"/>
                  </a:lnTo>
                  <a:lnTo>
                    <a:pt x="647" y="794"/>
                  </a:lnTo>
                  <a:lnTo>
                    <a:pt x="612" y="791"/>
                  </a:lnTo>
                  <a:lnTo>
                    <a:pt x="579" y="786"/>
                  </a:lnTo>
                  <a:lnTo>
                    <a:pt x="546" y="779"/>
                  </a:lnTo>
                  <a:lnTo>
                    <a:pt x="514" y="771"/>
                  </a:lnTo>
                  <a:lnTo>
                    <a:pt x="483" y="761"/>
                  </a:lnTo>
                  <a:lnTo>
                    <a:pt x="451" y="750"/>
                  </a:lnTo>
                  <a:lnTo>
                    <a:pt x="421" y="737"/>
                  </a:lnTo>
                  <a:lnTo>
                    <a:pt x="392" y="724"/>
                  </a:lnTo>
                  <a:lnTo>
                    <a:pt x="363" y="710"/>
                  </a:lnTo>
                  <a:lnTo>
                    <a:pt x="335" y="695"/>
                  </a:lnTo>
                  <a:lnTo>
                    <a:pt x="308" y="679"/>
                  </a:lnTo>
                  <a:lnTo>
                    <a:pt x="282" y="663"/>
                  </a:lnTo>
                  <a:lnTo>
                    <a:pt x="257" y="645"/>
                  </a:lnTo>
                  <a:lnTo>
                    <a:pt x="233" y="628"/>
                  </a:lnTo>
                  <a:lnTo>
                    <a:pt x="209" y="611"/>
                  </a:lnTo>
                  <a:lnTo>
                    <a:pt x="187" y="594"/>
                  </a:lnTo>
                  <a:lnTo>
                    <a:pt x="166" y="576"/>
                  </a:lnTo>
                  <a:lnTo>
                    <a:pt x="127" y="542"/>
                  </a:lnTo>
                  <a:lnTo>
                    <a:pt x="93" y="510"/>
                  </a:lnTo>
                  <a:lnTo>
                    <a:pt x="65" y="481"/>
                  </a:lnTo>
                  <a:lnTo>
                    <a:pt x="40" y="456"/>
                  </a:lnTo>
                  <a:lnTo>
                    <a:pt x="23" y="436"/>
                  </a:lnTo>
                  <a:lnTo>
                    <a:pt x="6" y="415"/>
                  </a:lnTo>
                  <a:lnTo>
                    <a:pt x="6" y="415"/>
                  </a:lnTo>
                  <a:lnTo>
                    <a:pt x="3" y="411"/>
                  </a:lnTo>
                  <a:lnTo>
                    <a:pt x="1" y="407"/>
                  </a:lnTo>
                  <a:lnTo>
                    <a:pt x="0" y="402"/>
                  </a:lnTo>
                  <a:lnTo>
                    <a:pt x="0" y="398"/>
                  </a:lnTo>
                  <a:lnTo>
                    <a:pt x="0" y="392"/>
                  </a:lnTo>
                  <a:lnTo>
                    <a:pt x="1" y="388"/>
                  </a:lnTo>
                  <a:lnTo>
                    <a:pt x="3" y="383"/>
                  </a:lnTo>
                  <a:lnTo>
                    <a:pt x="6" y="379"/>
                  </a:lnTo>
                  <a:lnTo>
                    <a:pt x="6" y="379"/>
                  </a:lnTo>
                  <a:lnTo>
                    <a:pt x="23" y="359"/>
                  </a:lnTo>
                  <a:lnTo>
                    <a:pt x="40" y="339"/>
                  </a:lnTo>
                  <a:lnTo>
                    <a:pt x="65" y="314"/>
                  </a:lnTo>
                  <a:lnTo>
                    <a:pt x="93" y="285"/>
                  </a:lnTo>
                  <a:lnTo>
                    <a:pt x="127" y="253"/>
                  </a:lnTo>
                  <a:lnTo>
                    <a:pt x="166" y="218"/>
                  </a:lnTo>
                  <a:lnTo>
                    <a:pt x="187" y="201"/>
                  </a:lnTo>
                  <a:lnTo>
                    <a:pt x="209" y="184"/>
                  </a:lnTo>
                  <a:lnTo>
                    <a:pt x="233" y="167"/>
                  </a:lnTo>
                  <a:lnTo>
                    <a:pt x="257" y="150"/>
                  </a:lnTo>
                  <a:lnTo>
                    <a:pt x="282" y="132"/>
                  </a:lnTo>
                  <a:lnTo>
                    <a:pt x="308" y="116"/>
                  </a:lnTo>
                  <a:lnTo>
                    <a:pt x="335" y="100"/>
                  </a:lnTo>
                  <a:lnTo>
                    <a:pt x="363" y="85"/>
                  </a:lnTo>
                  <a:lnTo>
                    <a:pt x="392" y="71"/>
                  </a:lnTo>
                  <a:lnTo>
                    <a:pt x="421" y="58"/>
                  </a:lnTo>
                  <a:lnTo>
                    <a:pt x="451" y="44"/>
                  </a:lnTo>
                  <a:lnTo>
                    <a:pt x="483" y="33"/>
                  </a:lnTo>
                  <a:lnTo>
                    <a:pt x="514" y="24"/>
                  </a:lnTo>
                  <a:lnTo>
                    <a:pt x="546" y="16"/>
                  </a:lnTo>
                  <a:lnTo>
                    <a:pt x="579" y="9"/>
                  </a:lnTo>
                  <a:lnTo>
                    <a:pt x="612" y="4"/>
                  </a:lnTo>
                  <a:lnTo>
                    <a:pt x="647" y="1"/>
                  </a:lnTo>
                  <a:lnTo>
                    <a:pt x="681" y="0"/>
                  </a:lnTo>
                  <a:lnTo>
                    <a:pt x="681" y="0"/>
                  </a:lnTo>
                  <a:lnTo>
                    <a:pt x="715" y="1"/>
                  </a:lnTo>
                  <a:lnTo>
                    <a:pt x="750" y="4"/>
                  </a:lnTo>
                  <a:lnTo>
                    <a:pt x="783" y="9"/>
                  </a:lnTo>
                  <a:lnTo>
                    <a:pt x="816" y="16"/>
                  </a:lnTo>
                  <a:lnTo>
                    <a:pt x="848" y="24"/>
                  </a:lnTo>
                  <a:lnTo>
                    <a:pt x="879" y="33"/>
                  </a:lnTo>
                  <a:lnTo>
                    <a:pt x="911" y="44"/>
                  </a:lnTo>
                  <a:lnTo>
                    <a:pt x="941" y="58"/>
                  </a:lnTo>
                  <a:lnTo>
                    <a:pt x="970" y="71"/>
                  </a:lnTo>
                  <a:lnTo>
                    <a:pt x="1000" y="85"/>
                  </a:lnTo>
                  <a:lnTo>
                    <a:pt x="1027" y="100"/>
                  </a:lnTo>
                  <a:lnTo>
                    <a:pt x="1054" y="116"/>
                  </a:lnTo>
                  <a:lnTo>
                    <a:pt x="1081" y="132"/>
                  </a:lnTo>
                  <a:lnTo>
                    <a:pt x="1106" y="150"/>
                  </a:lnTo>
                  <a:lnTo>
                    <a:pt x="1129" y="167"/>
                  </a:lnTo>
                  <a:lnTo>
                    <a:pt x="1153" y="184"/>
                  </a:lnTo>
                  <a:lnTo>
                    <a:pt x="1175" y="201"/>
                  </a:lnTo>
                  <a:lnTo>
                    <a:pt x="1196" y="218"/>
                  </a:lnTo>
                  <a:lnTo>
                    <a:pt x="1234" y="253"/>
                  </a:lnTo>
                  <a:lnTo>
                    <a:pt x="1269" y="285"/>
                  </a:lnTo>
                  <a:lnTo>
                    <a:pt x="1298" y="314"/>
                  </a:lnTo>
                  <a:lnTo>
                    <a:pt x="1322" y="339"/>
                  </a:lnTo>
                  <a:lnTo>
                    <a:pt x="1339" y="359"/>
                  </a:lnTo>
                  <a:lnTo>
                    <a:pt x="1356" y="379"/>
                  </a:lnTo>
                  <a:lnTo>
                    <a:pt x="1356" y="379"/>
                  </a:lnTo>
                  <a:lnTo>
                    <a:pt x="1359" y="383"/>
                  </a:lnTo>
                  <a:lnTo>
                    <a:pt x="1361" y="388"/>
                  </a:lnTo>
                  <a:lnTo>
                    <a:pt x="1362" y="392"/>
                  </a:lnTo>
                  <a:lnTo>
                    <a:pt x="1363" y="398"/>
                  </a:lnTo>
                  <a:lnTo>
                    <a:pt x="1362" y="402"/>
                  </a:lnTo>
                  <a:lnTo>
                    <a:pt x="1361" y="407"/>
                  </a:lnTo>
                  <a:lnTo>
                    <a:pt x="1359" y="411"/>
                  </a:lnTo>
                  <a:lnTo>
                    <a:pt x="1356" y="415"/>
                  </a:lnTo>
                  <a:lnTo>
                    <a:pt x="1356" y="415"/>
                  </a:lnTo>
                  <a:lnTo>
                    <a:pt x="1339" y="436"/>
                  </a:lnTo>
                  <a:lnTo>
                    <a:pt x="1322" y="456"/>
                  </a:lnTo>
                  <a:lnTo>
                    <a:pt x="1298" y="481"/>
                  </a:lnTo>
                  <a:lnTo>
                    <a:pt x="1269" y="510"/>
                  </a:lnTo>
                  <a:lnTo>
                    <a:pt x="1234" y="542"/>
                  </a:lnTo>
                  <a:lnTo>
                    <a:pt x="1196" y="576"/>
                  </a:lnTo>
                  <a:lnTo>
                    <a:pt x="1175" y="594"/>
                  </a:lnTo>
                  <a:lnTo>
                    <a:pt x="1153" y="611"/>
                  </a:lnTo>
                  <a:lnTo>
                    <a:pt x="1129" y="628"/>
                  </a:lnTo>
                  <a:lnTo>
                    <a:pt x="1106" y="645"/>
                  </a:lnTo>
                  <a:lnTo>
                    <a:pt x="1081" y="663"/>
                  </a:lnTo>
                  <a:lnTo>
                    <a:pt x="1054" y="679"/>
                  </a:lnTo>
                  <a:lnTo>
                    <a:pt x="1027" y="695"/>
                  </a:lnTo>
                  <a:lnTo>
                    <a:pt x="1000" y="710"/>
                  </a:lnTo>
                  <a:lnTo>
                    <a:pt x="970" y="724"/>
                  </a:lnTo>
                  <a:lnTo>
                    <a:pt x="941" y="737"/>
                  </a:lnTo>
                  <a:lnTo>
                    <a:pt x="911" y="750"/>
                  </a:lnTo>
                  <a:lnTo>
                    <a:pt x="879" y="761"/>
                  </a:lnTo>
                  <a:lnTo>
                    <a:pt x="848" y="771"/>
                  </a:lnTo>
                  <a:lnTo>
                    <a:pt x="816" y="779"/>
                  </a:lnTo>
                  <a:lnTo>
                    <a:pt x="783" y="786"/>
                  </a:lnTo>
                  <a:lnTo>
                    <a:pt x="750" y="791"/>
                  </a:lnTo>
                  <a:lnTo>
                    <a:pt x="715" y="794"/>
                  </a:lnTo>
                  <a:lnTo>
                    <a:pt x="681" y="795"/>
                  </a:lnTo>
                  <a:lnTo>
                    <a:pt x="681" y="795"/>
                  </a:lnTo>
                  <a:close/>
                  <a:moveTo>
                    <a:pt x="65" y="398"/>
                  </a:moveTo>
                  <a:lnTo>
                    <a:pt x="65" y="398"/>
                  </a:lnTo>
                  <a:lnTo>
                    <a:pt x="97" y="433"/>
                  </a:lnTo>
                  <a:lnTo>
                    <a:pt x="120" y="455"/>
                  </a:lnTo>
                  <a:lnTo>
                    <a:pt x="146" y="482"/>
                  </a:lnTo>
                  <a:lnTo>
                    <a:pt x="176" y="509"/>
                  </a:lnTo>
                  <a:lnTo>
                    <a:pt x="209" y="537"/>
                  </a:lnTo>
                  <a:lnTo>
                    <a:pt x="246" y="566"/>
                  </a:lnTo>
                  <a:lnTo>
                    <a:pt x="285" y="595"/>
                  </a:lnTo>
                  <a:lnTo>
                    <a:pt x="306" y="609"/>
                  </a:lnTo>
                  <a:lnTo>
                    <a:pt x="327" y="623"/>
                  </a:lnTo>
                  <a:lnTo>
                    <a:pt x="349" y="636"/>
                  </a:lnTo>
                  <a:lnTo>
                    <a:pt x="372" y="649"/>
                  </a:lnTo>
                  <a:lnTo>
                    <a:pt x="396" y="662"/>
                  </a:lnTo>
                  <a:lnTo>
                    <a:pt x="419" y="674"/>
                  </a:lnTo>
                  <a:lnTo>
                    <a:pt x="443" y="685"/>
                  </a:lnTo>
                  <a:lnTo>
                    <a:pt x="469" y="695"/>
                  </a:lnTo>
                  <a:lnTo>
                    <a:pt x="494" y="704"/>
                  </a:lnTo>
                  <a:lnTo>
                    <a:pt x="519" y="713"/>
                  </a:lnTo>
                  <a:lnTo>
                    <a:pt x="545" y="720"/>
                  </a:lnTo>
                  <a:lnTo>
                    <a:pt x="572" y="726"/>
                  </a:lnTo>
                  <a:lnTo>
                    <a:pt x="599" y="731"/>
                  </a:lnTo>
                  <a:lnTo>
                    <a:pt x="625" y="735"/>
                  </a:lnTo>
                  <a:lnTo>
                    <a:pt x="654" y="737"/>
                  </a:lnTo>
                  <a:lnTo>
                    <a:pt x="681" y="739"/>
                  </a:lnTo>
                  <a:lnTo>
                    <a:pt x="681" y="739"/>
                  </a:lnTo>
                  <a:lnTo>
                    <a:pt x="709" y="737"/>
                  </a:lnTo>
                  <a:lnTo>
                    <a:pt x="737" y="735"/>
                  </a:lnTo>
                  <a:lnTo>
                    <a:pt x="764" y="731"/>
                  </a:lnTo>
                  <a:lnTo>
                    <a:pt x="790" y="726"/>
                  </a:lnTo>
                  <a:lnTo>
                    <a:pt x="817" y="720"/>
                  </a:lnTo>
                  <a:lnTo>
                    <a:pt x="843" y="713"/>
                  </a:lnTo>
                  <a:lnTo>
                    <a:pt x="869" y="704"/>
                  </a:lnTo>
                  <a:lnTo>
                    <a:pt x="895" y="695"/>
                  </a:lnTo>
                  <a:lnTo>
                    <a:pt x="919" y="685"/>
                  </a:lnTo>
                  <a:lnTo>
                    <a:pt x="943" y="674"/>
                  </a:lnTo>
                  <a:lnTo>
                    <a:pt x="967" y="662"/>
                  </a:lnTo>
                  <a:lnTo>
                    <a:pt x="991" y="649"/>
                  </a:lnTo>
                  <a:lnTo>
                    <a:pt x="1013" y="636"/>
                  </a:lnTo>
                  <a:lnTo>
                    <a:pt x="1035" y="623"/>
                  </a:lnTo>
                  <a:lnTo>
                    <a:pt x="1056" y="609"/>
                  </a:lnTo>
                  <a:lnTo>
                    <a:pt x="1077" y="595"/>
                  </a:lnTo>
                  <a:lnTo>
                    <a:pt x="1116" y="566"/>
                  </a:lnTo>
                  <a:lnTo>
                    <a:pt x="1153" y="537"/>
                  </a:lnTo>
                  <a:lnTo>
                    <a:pt x="1186" y="509"/>
                  </a:lnTo>
                  <a:lnTo>
                    <a:pt x="1216" y="482"/>
                  </a:lnTo>
                  <a:lnTo>
                    <a:pt x="1243" y="455"/>
                  </a:lnTo>
                  <a:lnTo>
                    <a:pt x="1265" y="433"/>
                  </a:lnTo>
                  <a:lnTo>
                    <a:pt x="1297" y="398"/>
                  </a:lnTo>
                  <a:lnTo>
                    <a:pt x="1297" y="398"/>
                  </a:lnTo>
                  <a:lnTo>
                    <a:pt x="1265" y="362"/>
                  </a:lnTo>
                  <a:lnTo>
                    <a:pt x="1243" y="339"/>
                  </a:lnTo>
                  <a:lnTo>
                    <a:pt x="1216" y="314"/>
                  </a:lnTo>
                  <a:lnTo>
                    <a:pt x="1186" y="286"/>
                  </a:lnTo>
                  <a:lnTo>
                    <a:pt x="1153" y="258"/>
                  </a:lnTo>
                  <a:lnTo>
                    <a:pt x="1116" y="229"/>
                  </a:lnTo>
                  <a:lnTo>
                    <a:pt x="1077" y="200"/>
                  </a:lnTo>
                  <a:lnTo>
                    <a:pt x="1056" y="186"/>
                  </a:lnTo>
                  <a:lnTo>
                    <a:pt x="1035" y="172"/>
                  </a:lnTo>
                  <a:lnTo>
                    <a:pt x="1013" y="159"/>
                  </a:lnTo>
                  <a:lnTo>
                    <a:pt x="991" y="146"/>
                  </a:lnTo>
                  <a:lnTo>
                    <a:pt x="967" y="134"/>
                  </a:lnTo>
                  <a:lnTo>
                    <a:pt x="943" y="121"/>
                  </a:lnTo>
                  <a:lnTo>
                    <a:pt x="919" y="110"/>
                  </a:lnTo>
                  <a:lnTo>
                    <a:pt x="895" y="100"/>
                  </a:lnTo>
                  <a:lnTo>
                    <a:pt x="869" y="90"/>
                  </a:lnTo>
                  <a:lnTo>
                    <a:pt x="843" y="82"/>
                  </a:lnTo>
                  <a:lnTo>
                    <a:pt x="817" y="75"/>
                  </a:lnTo>
                  <a:lnTo>
                    <a:pt x="790" y="69"/>
                  </a:lnTo>
                  <a:lnTo>
                    <a:pt x="764" y="64"/>
                  </a:lnTo>
                  <a:lnTo>
                    <a:pt x="737" y="60"/>
                  </a:lnTo>
                  <a:lnTo>
                    <a:pt x="709" y="58"/>
                  </a:lnTo>
                  <a:lnTo>
                    <a:pt x="681" y="57"/>
                  </a:lnTo>
                  <a:lnTo>
                    <a:pt x="681" y="57"/>
                  </a:lnTo>
                  <a:lnTo>
                    <a:pt x="654" y="58"/>
                  </a:lnTo>
                  <a:lnTo>
                    <a:pt x="625" y="60"/>
                  </a:lnTo>
                  <a:lnTo>
                    <a:pt x="599" y="64"/>
                  </a:lnTo>
                  <a:lnTo>
                    <a:pt x="572" y="69"/>
                  </a:lnTo>
                  <a:lnTo>
                    <a:pt x="545" y="75"/>
                  </a:lnTo>
                  <a:lnTo>
                    <a:pt x="519" y="82"/>
                  </a:lnTo>
                  <a:lnTo>
                    <a:pt x="494" y="90"/>
                  </a:lnTo>
                  <a:lnTo>
                    <a:pt x="469" y="100"/>
                  </a:lnTo>
                  <a:lnTo>
                    <a:pt x="443" y="110"/>
                  </a:lnTo>
                  <a:lnTo>
                    <a:pt x="419" y="121"/>
                  </a:lnTo>
                  <a:lnTo>
                    <a:pt x="396" y="134"/>
                  </a:lnTo>
                  <a:lnTo>
                    <a:pt x="372" y="146"/>
                  </a:lnTo>
                  <a:lnTo>
                    <a:pt x="349" y="159"/>
                  </a:lnTo>
                  <a:lnTo>
                    <a:pt x="327" y="172"/>
                  </a:lnTo>
                  <a:lnTo>
                    <a:pt x="306" y="186"/>
                  </a:lnTo>
                  <a:lnTo>
                    <a:pt x="285" y="200"/>
                  </a:lnTo>
                  <a:lnTo>
                    <a:pt x="246" y="229"/>
                  </a:lnTo>
                  <a:lnTo>
                    <a:pt x="209" y="258"/>
                  </a:lnTo>
                  <a:lnTo>
                    <a:pt x="176" y="286"/>
                  </a:lnTo>
                  <a:lnTo>
                    <a:pt x="146" y="314"/>
                  </a:lnTo>
                  <a:lnTo>
                    <a:pt x="120" y="339"/>
                  </a:lnTo>
                  <a:lnTo>
                    <a:pt x="97" y="362"/>
                  </a:lnTo>
                  <a:lnTo>
                    <a:pt x="65" y="398"/>
                  </a:lnTo>
                  <a:lnTo>
                    <a:pt x="65" y="39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6" name="Google Shape;326;p14"/>
            <p:cNvSpPr/>
            <p:nvPr/>
          </p:nvSpPr>
          <p:spPr>
            <a:xfrm>
              <a:off x="4225925" y="4083050"/>
              <a:ext cx="134938" cy="134938"/>
            </a:xfrm>
            <a:custGeom>
              <a:avLst/>
              <a:gdLst/>
              <a:ahLst/>
              <a:cxnLst/>
              <a:rect l="l" t="t" r="r" b="b"/>
              <a:pathLst>
                <a:path w="511" h="511" extrusionOk="0">
                  <a:moveTo>
                    <a:pt x="255" y="511"/>
                  </a:moveTo>
                  <a:lnTo>
                    <a:pt x="255" y="511"/>
                  </a:lnTo>
                  <a:lnTo>
                    <a:pt x="242" y="511"/>
                  </a:lnTo>
                  <a:lnTo>
                    <a:pt x="229" y="509"/>
                  </a:lnTo>
                  <a:lnTo>
                    <a:pt x="217" y="508"/>
                  </a:lnTo>
                  <a:lnTo>
                    <a:pt x="203" y="505"/>
                  </a:lnTo>
                  <a:lnTo>
                    <a:pt x="191" y="502"/>
                  </a:lnTo>
                  <a:lnTo>
                    <a:pt x="179" y="499"/>
                  </a:lnTo>
                  <a:lnTo>
                    <a:pt x="167" y="495"/>
                  </a:lnTo>
                  <a:lnTo>
                    <a:pt x="156" y="491"/>
                  </a:lnTo>
                  <a:lnTo>
                    <a:pt x="134" y="480"/>
                  </a:lnTo>
                  <a:lnTo>
                    <a:pt x="112" y="467"/>
                  </a:lnTo>
                  <a:lnTo>
                    <a:pt x="93" y="453"/>
                  </a:lnTo>
                  <a:lnTo>
                    <a:pt x="75" y="436"/>
                  </a:lnTo>
                  <a:lnTo>
                    <a:pt x="58" y="417"/>
                  </a:lnTo>
                  <a:lnTo>
                    <a:pt x="44" y="398"/>
                  </a:lnTo>
                  <a:lnTo>
                    <a:pt x="30" y="377"/>
                  </a:lnTo>
                  <a:lnTo>
                    <a:pt x="19" y="355"/>
                  </a:lnTo>
                  <a:lnTo>
                    <a:pt x="15" y="344"/>
                  </a:lnTo>
                  <a:lnTo>
                    <a:pt x="11" y="331"/>
                  </a:lnTo>
                  <a:lnTo>
                    <a:pt x="8" y="319"/>
                  </a:lnTo>
                  <a:lnTo>
                    <a:pt x="5" y="307"/>
                  </a:lnTo>
                  <a:lnTo>
                    <a:pt x="2" y="294"/>
                  </a:lnTo>
                  <a:lnTo>
                    <a:pt x="1" y="282"/>
                  </a:lnTo>
                  <a:lnTo>
                    <a:pt x="0" y="269"/>
                  </a:lnTo>
                  <a:lnTo>
                    <a:pt x="0" y="256"/>
                  </a:lnTo>
                  <a:lnTo>
                    <a:pt x="0" y="256"/>
                  </a:lnTo>
                  <a:lnTo>
                    <a:pt x="0" y="242"/>
                  </a:lnTo>
                  <a:lnTo>
                    <a:pt x="1" y="229"/>
                  </a:lnTo>
                  <a:lnTo>
                    <a:pt x="2" y="216"/>
                  </a:lnTo>
                  <a:lnTo>
                    <a:pt x="5" y="204"/>
                  </a:lnTo>
                  <a:lnTo>
                    <a:pt x="8" y="192"/>
                  </a:lnTo>
                  <a:lnTo>
                    <a:pt x="11" y="180"/>
                  </a:lnTo>
                  <a:lnTo>
                    <a:pt x="15" y="168"/>
                  </a:lnTo>
                  <a:lnTo>
                    <a:pt x="19" y="156"/>
                  </a:lnTo>
                  <a:lnTo>
                    <a:pt x="30" y="134"/>
                  </a:lnTo>
                  <a:lnTo>
                    <a:pt x="44" y="113"/>
                  </a:lnTo>
                  <a:lnTo>
                    <a:pt x="58" y="93"/>
                  </a:lnTo>
                  <a:lnTo>
                    <a:pt x="75" y="74"/>
                  </a:lnTo>
                  <a:lnTo>
                    <a:pt x="93" y="58"/>
                  </a:lnTo>
                  <a:lnTo>
                    <a:pt x="112" y="44"/>
                  </a:lnTo>
                  <a:lnTo>
                    <a:pt x="134" y="31"/>
                  </a:lnTo>
                  <a:lnTo>
                    <a:pt x="156" y="20"/>
                  </a:lnTo>
                  <a:lnTo>
                    <a:pt x="167" y="16"/>
                  </a:lnTo>
                  <a:lnTo>
                    <a:pt x="179" y="12"/>
                  </a:lnTo>
                  <a:lnTo>
                    <a:pt x="191" y="8"/>
                  </a:lnTo>
                  <a:lnTo>
                    <a:pt x="203" y="5"/>
                  </a:lnTo>
                  <a:lnTo>
                    <a:pt x="217" y="3"/>
                  </a:lnTo>
                  <a:lnTo>
                    <a:pt x="229" y="2"/>
                  </a:lnTo>
                  <a:lnTo>
                    <a:pt x="242" y="1"/>
                  </a:lnTo>
                  <a:lnTo>
                    <a:pt x="255" y="0"/>
                  </a:lnTo>
                  <a:lnTo>
                    <a:pt x="255" y="0"/>
                  </a:lnTo>
                  <a:lnTo>
                    <a:pt x="268" y="1"/>
                  </a:lnTo>
                  <a:lnTo>
                    <a:pt x="281" y="2"/>
                  </a:lnTo>
                  <a:lnTo>
                    <a:pt x="294" y="3"/>
                  </a:lnTo>
                  <a:lnTo>
                    <a:pt x="307" y="5"/>
                  </a:lnTo>
                  <a:lnTo>
                    <a:pt x="319" y="8"/>
                  </a:lnTo>
                  <a:lnTo>
                    <a:pt x="331" y="12"/>
                  </a:lnTo>
                  <a:lnTo>
                    <a:pt x="343" y="16"/>
                  </a:lnTo>
                  <a:lnTo>
                    <a:pt x="354" y="20"/>
                  </a:lnTo>
                  <a:lnTo>
                    <a:pt x="376" y="31"/>
                  </a:lnTo>
                  <a:lnTo>
                    <a:pt x="398" y="44"/>
                  </a:lnTo>
                  <a:lnTo>
                    <a:pt x="418" y="58"/>
                  </a:lnTo>
                  <a:lnTo>
                    <a:pt x="436" y="74"/>
                  </a:lnTo>
                  <a:lnTo>
                    <a:pt x="452" y="93"/>
                  </a:lnTo>
                  <a:lnTo>
                    <a:pt x="466" y="113"/>
                  </a:lnTo>
                  <a:lnTo>
                    <a:pt x="480" y="134"/>
                  </a:lnTo>
                  <a:lnTo>
                    <a:pt x="491" y="156"/>
                  </a:lnTo>
                  <a:lnTo>
                    <a:pt x="495" y="168"/>
                  </a:lnTo>
                  <a:lnTo>
                    <a:pt x="499" y="180"/>
                  </a:lnTo>
                  <a:lnTo>
                    <a:pt x="503" y="192"/>
                  </a:lnTo>
                  <a:lnTo>
                    <a:pt x="506" y="204"/>
                  </a:lnTo>
                  <a:lnTo>
                    <a:pt x="508" y="216"/>
                  </a:lnTo>
                  <a:lnTo>
                    <a:pt x="509" y="229"/>
                  </a:lnTo>
                  <a:lnTo>
                    <a:pt x="510" y="242"/>
                  </a:lnTo>
                  <a:lnTo>
                    <a:pt x="511" y="256"/>
                  </a:lnTo>
                  <a:lnTo>
                    <a:pt x="511" y="256"/>
                  </a:lnTo>
                  <a:lnTo>
                    <a:pt x="510" y="269"/>
                  </a:lnTo>
                  <a:lnTo>
                    <a:pt x="509" y="282"/>
                  </a:lnTo>
                  <a:lnTo>
                    <a:pt x="508" y="294"/>
                  </a:lnTo>
                  <a:lnTo>
                    <a:pt x="506" y="307"/>
                  </a:lnTo>
                  <a:lnTo>
                    <a:pt x="503" y="319"/>
                  </a:lnTo>
                  <a:lnTo>
                    <a:pt x="499" y="331"/>
                  </a:lnTo>
                  <a:lnTo>
                    <a:pt x="495" y="344"/>
                  </a:lnTo>
                  <a:lnTo>
                    <a:pt x="491" y="355"/>
                  </a:lnTo>
                  <a:lnTo>
                    <a:pt x="480" y="377"/>
                  </a:lnTo>
                  <a:lnTo>
                    <a:pt x="466" y="398"/>
                  </a:lnTo>
                  <a:lnTo>
                    <a:pt x="452" y="417"/>
                  </a:lnTo>
                  <a:lnTo>
                    <a:pt x="436" y="436"/>
                  </a:lnTo>
                  <a:lnTo>
                    <a:pt x="418" y="453"/>
                  </a:lnTo>
                  <a:lnTo>
                    <a:pt x="398" y="467"/>
                  </a:lnTo>
                  <a:lnTo>
                    <a:pt x="376" y="480"/>
                  </a:lnTo>
                  <a:lnTo>
                    <a:pt x="354" y="491"/>
                  </a:lnTo>
                  <a:lnTo>
                    <a:pt x="343" y="495"/>
                  </a:lnTo>
                  <a:lnTo>
                    <a:pt x="331" y="499"/>
                  </a:lnTo>
                  <a:lnTo>
                    <a:pt x="319" y="502"/>
                  </a:lnTo>
                  <a:lnTo>
                    <a:pt x="307" y="505"/>
                  </a:lnTo>
                  <a:lnTo>
                    <a:pt x="294" y="508"/>
                  </a:lnTo>
                  <a:lnTo>
                    <a:pt x="281" y="509"/>
                  </a:lnTo>
                  <a:lnTo>
                    <a:pt x="268" y="511"/>
                  </a:lnTo>
                  <a:lnTo>
                    <a:pt x="255" y="511"/>
                  </a:lnTo>
                  <a:lnTo>
                    <a:pt x="255" y="511"/>
                  </a:lnTo>
                  <a:close/>
                  <a:moveTo>
                    <a:pt x="255" y="56"/>
                  </a:moveTo>
                  <a:lnTo>
                    <a:pt x="255" y="56"/>
                  </a:lnTo>
                  <a:lnTo>
                    <a:pt x="235" y="57"/>
                  </a:lnTo>
                  <a:lnTo>
                    <a:pt x="216" y="60"/>
                  </a:lnTo>
                  <a:lnTo>
                    <a:pt x="196" y="65"/>
                  </a:lnTo>
                  <a:lnTo>
                    <a:pt x="178" y="72"/>
                  </a:lnTo>
                  <a:lnTo>
                    <a:pt x="161" y="81"/>
                  </a:lnTo>
                  <a:lnTo>
                    <a:pt x="144" y="91"/>
                  </a:lnTo>
                  <a:lnTo>
                    <a:pt x="129" y="102"/>
                  </a:lnTo>
                  <a:lnTo>
                    <a:pt x="114" y="115"/>
                  </a:lnTo>
                  <a:lnTo>
                    <a:pt x="102" y="129"/>
                  </a:lnTo>
                  <a:lnTo>
                    <a:pt x="90" y="144"/>
                  </a:lnTo>
                  <a:lnTo>
                    <a:pt x="80" y="160"/>
                  </a:lnTo>
                  <a:lnTo>
                    <a:pt x="72" y="179"/>
                  </a:lnTo>
                  <a:lnTo>
                    <a:pt x="66" y="197"/>
                  </a:lnTo>
                  <a:lnTo>
                    <a:pt x="61" y="215"/>
                  </a:lnTo>
                  <a:lnTo>
                    <a:pt x="58" y="235"/>
                  </a:lnTo>
                  <a:lnTo>
                    <a:pt x="57" y="256"/>
                  </a:lnTo>
                  <a:lnTo>
                    <a:pt x="57" y="256"/>
                  </a:lnTo>
                  <a:lnTo>
                    <a:pt x="58" y="276"/>
                  </a:lnTo>
                  <a:lnTo>
                    <a:pt x="61" y="295"/>
                  </a:lnTo>
                  <a:lnTo>
                    <a:pt x="66" y="314"/>
                  </a:lnTo>
                  <a:lnTo>
                    <a:pt x="72" y="332"/>
                  </a:lnTo>
                  <a:lnTo>
                    <a:pt x="80" y="350"/>
                  </a:lnTo>
                  <a:lnTo>
                    <a:pt x="90" y="367"/>
                  </a:lnTo>
                  <a:lnTo>
                    <a:pt x="102" y="382"/>
                  </a:lnTo>
                  <a:lnTo>
                    <a:pt x="114" y="396"/>
                  </a:lnTo>
                  <a:lnTo>
                    <a:pt x="129" y="408"/>
                  </a:lnTo>
                  <a:lnTo>
                    <a:pt x="144" y="420"/>
                  </a:lnTo>
                  <a:lnTo>
                    <a:pt x="161" y="431"/>
                  </a:lnTo>
                  <a:lnTo>
                    <a:pt x="178" y="439"/>
                  </a:lnTo>
                  <a:lnTo>
                    <a:pt x="196" y="445"/>
                  </a:lnTo>
                  <a:lnTo>
                    <a:pt x="216" y="450"/>
                  </a:lnTo>
                  <a:lnTo>
                    <a:pt x="235" y="453"/>
                  </a:lnTo>
                  <a:lnTo>
                    <a:pt x="255" y="454"/>
                  </a:lnTo>
                  <a:lnTo>
                    <a:pt x="255" y="454"/>
                  </a:lnTo>
                  <a:lnTo>
                    <a:pt x="275" y="453"/>
                  </a:lnTo>
                  <a:lnTo>
                    <a:pt x="295" y="450"/>
                  </a:lnTo>
                  <a:lnTo>
                    <a:pt x="314" y="445"/>
                  </a:lnTo>
                  <a:lnTo>
                    <a:pt x="332" y="439"/>
                  </a:lnTo>
                  <a:lnTo>
                    <a:pt x="350" y="431"/>
                  </a:lnTo>
                  <a:lnTo>
                    <a:pt x="366" y="420"/>
                  </a:lnTo>
                  <a:lnTo>
                    <a:pt x="381" y="408"/>
                  </a:lnTo>
                  <a:lnTo>
                    <a:pt x="396" y="396"/>
                  </a:lnTo>
                  <a:lnTo>
                    <a:pt x="409" y="382"/>
                  </a:lnTo>
                  <a:lnTo>
                    <a:pt x="420" y="367"/>
                  </a:lnTo>
                  <a:lnTo>
                    <a:pt x="430" y="350"/>
                  </a:lnTo>
                  <a:lnTo>
                    <a:pt x="438" y="332"/>
                  </a:lnTo>
                  <a:lnTo>
                    <a:pt x="445" y="314"/>
                  </a:lnTo>
                  <a:lnTo>
                    <a:pt x="450" y="295"/>
                  </a:lnTo>
                  <a:lnTo>
                    <a:pt x="453" y="276"/>
                  </a:lnTo>
                  <a:lnTo>
                    <a:pt x="454" y="256"/>
                  </a:lnTo>
                  <a:lnTo>
                    <a:pt x="454" y="256"/>
                  </a:lnTo>
                  <a:lnTo>
                    <a:pt x="453" y="235"/>
                  </a:lnTo>
                  <a:lnTo>
                    <a:pt x="450" y="215"/>
                  </a:lnTo>
                  <a:lnTo>
                    <a:pt x="445" y="197"/>
                  </a:lnTo>
                  <a:lnTo>
                    <a:pt x="438" y="179"/>
                  </a:lnTo>
                  <a:lnTo>
                    <a:pt x="430" y="160"/>
                  </a:lnTo>
                  <a:lnTo>
                    <a:pt x="420" y="144"/>
                  </a:lnTo>
                  <a:lnTo>
                    <a:pt x="409" y="129"/>
                  </a:lnTo>
                  <a:lnTo>
                    <a:pt x="396" y="115"/>
                  </a:lnTo>
                  <a:lnTo>
                    <a:pt x="381" y="102"/>
                  </a:lnTo>
                  <a:lnTo>
                    <a:pt x="366" y="91"/>
                  </a:lnTo>
                  <a:lnTo>
                    <a:pt x="350" y="81"/>
                  </a:lnTo>
                  <a:lnTo>
                    <a:pt x="332" y="72"/>
                  </a:lnTo>
                  <a:lnTo>
                    <a:pt x="314" y="65"/>
                  </a:lnTo>
                  <a:lnTo>
                    <a:pt x="295" y="60"/>
                  </a:lnTo>
                  <a:lnTo>
                    <a:pt x="275" y="57"/>
                  </a:lnTo>
                  <a:lnTo>
                    <a:pt x="255" y="56"/>
                  </a:lnTo>
                  <a:lnTo>
                    <a:pt x="255" y="5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4256088" y="4113213"/>
              <a:ext cx="74613" cy="74613"/>
            </a:xfrm>
            <a:custGeom>
              <a:avLst/>
              <a:gdLst/>
              <a:ahLst/>
              <a:cxnLst/>
              <a:rect l="l" t="t" r="r" b="b"/>
              <a:pathLst>
                <a:path w="284" h="283" extrusionOk="0">
                  <a:moveTo>
                    <a:pt x="142" y="283"/>
                  </a:moveTo>
                  <a:lnTo>
                    <a:pt x="142" y="283"/>
                  </a:lnTo>
                  <a:lnTo>
                    <a:pt x="128" y="282"/>
                  </a:lnTo>
                  <a:lnTo>
                    <a:pt x="114" y="280"/>
                  </a:lnTo>
                  <a:lnTo>
                    <a:pt x="99" y="277"/>
                  </a:lnTo>
                  <a:lnTo>
                    <a:pt x="87" y="272"/>
                  </a:lnTo>
                  <a:lnTo>
                    <a:pt x="74" y="266"/>
                  </a:lnTo>
                  <a:lnTo>
                    <a:pt x="63" y="259"/>
                  </a:lnTo>
                  <a:lnTo>
                    <a:pt x="52" y="251"/>
                  </a:lnTo>
                  <a:lnTo>
                    <a:pt x="42" y="242"/>
                  </a:lnTo>
                  <a:lnTo>
                    <a:pt x="33" y="232"/>
                  </a:lnTo>
                  <a:lnTo>
                    <a:pt x="25" y="220"/>
                  </a:lnTo>
                  <a:lnTo>
                    <a:pt x="18" y="209"/>
                  </a:lnTo>
                  <a:lnTo>
                    <a:pt x="11" y="196"/>
                  </a:lnTo>
                  <a:lnTo>
                    <a:pt x="6" y="184"/>
                  </a:lnTo>
                  <a:lnTo>
                    <a:pt x="3" y="170"/>
                  </a:lnTo>
                  <a:lnTo>
                    <a:pt x="1" y="156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0" y="135"/>
                  </a:lnTo>
                  <a:lnTo>
                    <a:pt x="2" y="130"/>
                  </a:lnTo>
                  <a:lnTo>
                    <a:pt x="5" y="125"/>
                  </a:lnTo>
                  <a:lnTo>
                    <a:pt x="8" y="121"/>
                  </a:lnTo>
                  <a:lnTo>
                    <a:pt x="12" y="118"/>
                  </a:lnTo>
                  <a:lnTo>
                    <a:pt x="18" y="115"/>
                  </a:lnTo>
                  <a:lnTo>
                    <a:pt x="23" y="113"/>
                  </a:lnTo>
                  <a:lnTo>
                    <a:pt x="29" y="113"/>
                  </a:lnTo>
                  <a:lnTo>
                    <a:pt x="29" y="113"/>
                  </a:lnTo>
                  <a:lnTo>
                    <a:pt x="35" y="113"/>
                  </a:lnTo>
                  <a:lnTo>
                    <a:pt x="40" y="115"/>
                  </a:lnTo>
                  <a:lnTo>
                    <a:pt x="45" y="118"/>
                  </a:lnTo>
                  <a:lnTo>
                    <a:pt x="49" y="121"/>
                  </a:lnTo>
                  <a:lnTo>
                    <a:pt x="52" y="125"/>
                  </a:lnTo>
                  <a:lnTo>
                    <a:pt x="55" y="130"/>
                  </a:lnTo>
                  <a:lnTo>
                    <a:pt x="56" y="135"/>
                  </a:lnTo>
                  <a:lnTo>
                    <a:pt x="57" y="142"/>
                  </a:lnTo>
                  <a:lnTo>
                    <a:pt x="57" y="142"/>
                  </a:lnTo>
                  <a:lnTo>
                    <a:pt x="57" y="150"/>
                  </a:lnTo>
                  <a:lnTo>
                    <a:pt x="59" y="159"/>
                  </a:lnTo>
                  <a:lnTo>
                    <a:pt x="61" y="167"/>
                  </a:lnTo>
                  <a:lnTo>
                    <a:pt x="64" y="175"/>
                  </a:lnTo>
                  <a:lnTo>
                    <a:pt x="67" y="182"/>
                  </a:lnTo>
                  <a:lnTo>
                    <a:pt x="71" y="189"/>
                  </a:lnTo>
                  <a:lnTo>
                    <a:pt x="76" y="195"/>
                  </a:lnTo>
                  <a:lnTo>
                    <a:pt x="82" y="201"/>
                  </a:lnTo>
                  <a:lnTo>
                    <a:pt x="88" y="207"/>
                  </a:lnTo>
                  <a:lnTo>
                    <a:pt x="94" y="212"/>
                  </a:lnTo>
                  <a:lnTo>
                    <a:pt x="102" y="216"/>
                  </a:lnTo>
                  <a:lnTo>
                    <a:pt x="109" y="219"/>
                  </a:lnTo>
                  <a:lnTo>
                    <a:pt x="117" y="222"/>
                  </a:lnTo>
                  <a:lnTo>
                    <a:pt x="125" y="225"/>
                  </a:lnTo>
                  <a:lnTo>
                    <a:pt x="134" y="227"/>
                  </a:lnTo>
                  <a:lnTo>
                    <a:pt x="142" y="227"/>
                  </a:lnTo>
                  <a:lnTo>
                    <a:pt x="142" y="227"/>
                  </a:lnTo>
                  <a:lnTo>
                    <a:pt x="151" y="227"/>
                  </a:lnTo>
                  <a:lnTo>
                    <a:pt x="159" y="225"/>
                  </a:lnTo>
                  <a:lnTo>
                    <a:pt x="167" y="222"/>
                  </a:lnTo>
                  <a:lnTo>
                    <a:pt x="175" y="219"/>
                  </a:lnTo>
                  <a:lnTo>
                    <a:pt x="182" y="216"/>
                  </a:lnTo>
                  <a:lnTo>
                    <a:pt x="190" y="212"/>
                  </a:lnTo>
                  <a:lnTo>
                    <a:pt x="197" y="207"/>
                  </a:lnTo>
                  <a:lnTo>
                    <a:pt x="203" y="201"/>
                  </a:lnTo>
                  <a:lnTo>
                    <a:pt x="208" y="195"/>
                  </a:lnTo>
                  <a:lnTo>
                    <a:pt x="213" y="189"/>
                  </a:lnTo>
                  <a:lnTo>
                    <a:pt x="217" y="182"/>
                  </a:lnTo>
                  <a:lnTo>
                    <a:pt x="221" y="175"/>
                  </a:lnTo>
                  <a:lnTo>
                    <a:pt x="223" y="167"/>
                  </a:lnTo>
                  <a:lnTo>
                    <a:pt x="226" y="159"/>
                  </a:lnTo>
                  <a:lnTo>
                    <a:pt x="227" y="150"/>
                  </a:lnTo>
                  <a:lnTo>
                    <a:pt x="227" y="142"/>
                  </a:lnTo>
                  <a:lnTo>
                    <a:pt x="227" y="142"/>
                  </a:lnTo>
                  <a:lnTo>
                    <a:pt x="227" y="132"/>
                  </a:lnTo>
                  <a:lnTo>
                    <a:pt x="226" y="124"/>
                  </a:lnTo>
                  <a:lnTo>
                    <a:pt x="223" y="116"/>
                  </a:lnTo>
                  <a:lnTo>
                    <a:pt x="221" y="108"/>
                  </a:lnTo>
                  <a:lnTo>
                    <a:pt x="217" y="101"/>
                  </a:lnTo>
                  <a:lnTo>
                    <a:pt x="213" y="94"/>
                  </a:lnTo>
                  <a:lnTo>
                    <a:pt x="208" y="87"/>
                  </a:lnTo>
                  <a:lnTo>
                    <a:pt x="203" y="81"/>
                  </a:lnTo>
                  <a:lnTo>
                    <a:pt x="197" y="76"/>
                  </a:lnTo>
                  <a:lnTo>
                    <a:pt x="190" y="71"/>
                  </a:lnTo>
                  <a:lnTo>
                    <a:pt x="182" y="67"/>
                  </a:lnTo>
                  <a:lnTo>
                    <a:pt x="175" y="63"/>
                  </a:lnTo>
                  <a:lnTo>
                    <a:pt x="167" y="60"/>
                  </a:lnTo>
                  <a:lnTo>
                    <a:pt x="159" y="58"/>
                  </a:lnTo>
                  <a:lnTo>
                    <a:pt x="151" y="57"/>
                  </a:lnTo>
                  <a:lnTo>
                    <a:pt x="142" y="57"/>
                  </a:lnTo>
                  <a:lnTo>
                    <a:pt x="142" y="57"/>
                  </a:lnTo>
                  <a:lnTo>
                    <a:pt x="136" y="56"/>
                  </a:lnTo>
                  <a:lnTo>
                    <a:pt x="131" y="54"/>
                  </a:lnTo>
                  <a:lnTo>
                    <a:pt x="126" y="52"/>
                  </a:lnTo>
                  <a:lnTo>
                    <a:pt x="122" y="47"/>
                  </a:lnTo>
                  <a:lnTo>
                    <a:pt x="119" y="43"/>
                  </a:lnTo>
                  <a:lnTo>
                    <a:pt x="116" y="39"/>
                  </a:lnTo>
                  <a:lnTo>
                    <a:pt x="115" y="33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15" y="22"/>
                  </a:lnTo>
                  <a:lnTo>
                    <a:pt x="116" y="17"/>
                  </a:lnTo>
                  <a:lnTo>
                    <a:pt x="119" y="12"/>
                  </a:lnTo>
                  <a:lnTo>
                    <a:pt x="122" y="8"/>
                  </a:lnTo>
                  <a:lnTo>
                    <a:pt x="126" y="4"/>
                  </a:lnTo>
                  <a:lnTo>
                    <a:pt x="131" y="2"/>
                  </a:lnTo>
                  <a:lnTo>
                    <a:pt x="136" y="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56" y="0"/>
                  </a:lnTo>
                  <a:lnTo>
                    <a:pt x="170" y="2"/>
                  </a:lnTo>
                  <a:lnTo>
                    <a:pt x="184" y="6"/>
                  </a:lnTo>
                  <a:lnTo>
                    <a:pt x="198" y="11"/>
                  </a:lnTo>
                  <a:lnTo>
                    <a:pt x="210" y="17"/>
                  </a:lnTo>
                  <a:lnTo>
                    <a:pt x="221" y="24"/>
                  </a:lnTo>
                  <a:lnTo>
                    <a:pt x="232" y="32"/>
                  </a:lnTo>
                  <a:lnTo>
                    <a:pt x="242" y="41"/>
                  </a:lnTo>
                  <a:lnTo>
                    <a:pt x="251" y="52"/>
                  </a:lnTo>
                  <a:lnTo>
                    <a:pt x="259" y="62"/>
                  </a:lnTo>
                  <a:lnTo>
                    <a:pt x="266" y="74"/>
                  </a:lnTo>
                  <a:lnTo>
                    <a:pt x="273" y="86"/>
                  </a:lnTo>
                  <a:lnTo>
                    <a:pt x="278" y="99"/>
                  </a:lnTo>
                  <a:lnTo>
                    <a:pt x="282" y="113"/>
                  </a:lnTo>
                  <a:lnTo>
                    <a:pt x="284" y="127"/>
                  </a:lnTo>
                  <a:lnTo>
                    <a:pt x="284" y="142"/>
                  </a:lnTo>
                  <a:lnTo>
                    <a:pt x="284" y="142"/>
                  </a:lnTo>
                  <a:lnTo>
                    <a:pt x="284" y="156"/>
                  </a:lnTo>
                  <a:lnTo>
                    <a:pt x="282" y="170"/>
                  </a:lnTo>
                  <a:lnTo>
                    <a:pt x="278" y="184"/>
                  </a:lnTo>
                  <a:lnTo>
                    <a:pt x="273" y="196"/>
                  </a:lnTo>
                  <a:lnTo>
                    <a:pt x="266" y="209"/>
                  </a:lnTo>
                  <a:lnTo>
                    <a:pt x="259" y="220"/>
                  </a:lnTo>
                  <a:lnTo>
                    <a:pt x="251" y="232"/>
                  </a:lnTo>
                  <a:lnTo>
                    <a:pt x="242" y="242"/>
                  </a:lnTo>
                  <a:lnTo>
                    <a:pt x="232" y="251"/>
                  </a:lnTo>
                  <a:lnTo>
                    <a:pt x="221" y="259"/>
                  </a:lnTo>
                  <a:lnTo>
                    <a:pt x="210" y="266"/>
                  </a:lnTo>
                  <a:lnTo>
                    <a:pt x="198" y="272"/>
                  </a:lnTo>
                  <a:lnTo>
                    <a:pt x="184" y="277"/>
                  </a:lnTo>
                  <a:lnTo>
                    <a:pt x="170" y="280"/>
                  </a:lnTo>
                  <a:lnTo>
                    <a:pt x="156" y="282"/>
                  </a:lnTo>
                  <a:lnTo>
                    <a:pt x="142" y="283"/>
                  </a:lnTo>
                  <a:lnTo>
                    <a:pt x="142" y="28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328" name="Google Shape;328;p14"/>
          <p:cNvSpPr/>
          <p:nvPr/>
        </p:nvSpPr>
        <p:spPr>
          <a:xfrm rot="10800000">
            <a:off x="9362063" y="4482508"/>
            <a:ext cx="625823" cy="246189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329" name="Google Shape;329;p14"/>
          <p:cNvGrpSpPr/>
          <p:nvPr/>
        </p:nvGrpSpPr>
        <p:grpSpPr>
          <a:xfrm>
            <a:off x="8545083" y="2299903"/>
            <a:ext cx="2259782" cy="2259782"/>
            <a:chOff x="1694179" y="1676048"/>
            <a:chExt cx="1077274" cy="1077274"/>
          </a:xfrm>
        </p:grpSpPr>
        <p:sp>
          <p:nvSpPr>
            <p:cNvPr id="330" name="Google Shape;330;p14"/>
            <p:cNvSpPr/>
            <p:nvPr/>
          </p:nvSpPr>
          <p:spPr>
            <a:xfrm flipH="1">
              <a:off x="1694179" y="1676048"/>
              <a:ext cx="1077274" cy="1077274"/>
            </a:xfrm>
            <a:prstGeom prst="ellipse">
              <a:avLst/>
            </a:prstGeom>
            <a:solidFill>
              <a:srgbClr val="4FCC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1" name="Google Shape;331;p14"/>
            <p:cNvSpPr/>
            <p:nvPr/>
          </p:nvSpPr>
          <p:spPr>
            <a:xfrm flipH="1">
              <a:off x="1805622" y="1787490"/>
              <a:ext cx="854389" cy="854389"/>
            </a:xfrm>
            <a:prstGeom prst="ellipse">
              <a:avLst/>
            </a:prstGeom>
            <a:solidFill>
              <a:srgbClr val="4FCC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332" name="Google Shape;332;p14"/>
          <p:cNvGrpSpPr/>
          <p:nvPr/>
        </p:nvGrpSpPr>
        <p:grpSpPr>
          <a:xfrm>
            <a:off x="5658922" y="2946690"/>
            <a:ext cx="872568" cy="966209"/>
            <a:chOff x="6291263" y="5048251"/>
            <a:chExt cx="325438" cy="360363"/>
          </a:xfrm>
        </p:grpSpPr>
        <p:sp>
          <p:nvSpPr>
            <p:cNvPr id="333" name="Google Shape;333;p14"/>
            <p:cNvSpPr/>
            <p:nvPr/>
          </p:nvSpPr>
          <p:spPr>
            <a:xfrm>
              <a:off x="6291263" y="5048251"/>
              <a:ext cx="325438" cy="360363"/>
            </a:xfrm>
            <a:custGeom>
              <a:avLst/>
              <a:gdLst/>
              <a:ahLst/>
              <a:cxnLst/>
              <a:rect l="l" t="t" r="r" b="b"/>
              <a:pathLst>
                <a:path w="1231" h="1360" extrusionOk="0">
                  <a:moveTo>
                    <a:pt x="822" y="1360"/>
                  </a:moveTo>
                  <a:lnTo>
                    <a:pt x="254" y="1360"/>
                  </a:lnTo>
                  <a:lnTo>
                    <a:pt x="254" y="1360"/>
                  </a:lnTo>
                  <a:lnTo>
                    <a:pt x="249" y="1359"/>
                  </a:lnTo>
                  <a:lnTo>
                    <a:pt x="244" y="1358"/>
                  </a:lnTo>
                  <a:lnTo>
                    <a:pt x="239" y="1355"/>
                  </a:lnTo>
                  <a:lnTo>
                    <a:pt x="235" y="1352"/>
                  </a:lnTo>
                  <a:lnTo>
                    <a:pt x="231" y="1348"/>
                  </a:lnTo>
                  <a:lnTo>
                    <a:pt x="229" y="1343"/>
                  </a:lnTo>
                  <a:lnTo>
                    <a:pt x="227" y="1338"/>
                  </a:lnTo>
                  <a:lnTo>
                    <a:pt x="226" y="1332"/>
                  </a:lnTo>
                  <a:lnTo>
                    <a:pt x="226" y="1021"/>
                  </a:lnTo>
                  <a:lnTo>
                    <a:pt x="226" y="1021"/>
                  </a:lnTo>
                  <a:lnTo>
                    <a:pt x="199" y="1002"/>
                  </a:lnTo>
                  <a:lnTo>
                    <a:pt x="173" y="982"/>
                  </a:lnTo>
                  <a:lnTo>
                    <a:pt x="149" y="961"/>
                  </a:lnTo>
                  <a:lnTo>
                    <a:pt x="127" y="939"/>
                  </a:lnTo>
                  <a:lnTo>
                    <a:pt x="107" y="916"/>
                  </a:lnTo>
                  <a:lnTo>
                    <a:pt x="89" y="890"/>
                  </a:lnTo>
                  <a:lnTo>
                    <a:pt x="71" y="864"/>
                  </a:lnTo>
                  <a:lnTo>
                    <a:pt x="56" y="836"/>
                  </a:lnTo>
                  <a:lnTo>
                    <a:pt x="43" y="808"/>
                  </a:lnTo>
                  <a:lnTo>
                    <a:pt x="32" y="777"/>
                  </a:lnTo>
                  <a:lnTo>
                    <a:pt x="22" y="746"/>
                  </a:lnTo>
                  <a:lnTo>
                    <a:pt x="14" y="714"/>
                  </a:lnTo>
                  <a:lnTo>
                    <a:pt x="8" y="679"/>
                  </a:lnTo>
                  <a:lnTo>
                    <a:pt x="3" y="644"/>
                  </a:lnTo>
                  <a:lnTo>
                    <a:pt x="1" y="608"/>
                  </a:lnTo>
                  <a:lnTo>
                    <a:pt x="0" y="570"/>
                  </a:lnTo>
                  <a:lnTo>
                    <a:pt x="0" y="570"/>
                  </a:lnTo>
                  <a:lnTo>
                    <a:pt x="1" y="540"/>
                  </a:lnTo>
                  <a:lnTo>
                    <a:pt x="3" y="511"/>
                  </a:lnTo>
                  <a:lnTo>
                    <a:pt x="6" y="482"/>
                  </a:lnTo>
                  <a:lnTo>
                    <a:pt x="11" y="454"/>
                  </a:lnTo>
                  <a:lnTo>
                    <a:pt x="17" y="426"/>
                  </a:lnTo>
                  <a:lnTo>
                    <a:pt x="25" y="399"/>
                  </a:lnTo>
                  <a:lnTo>
                    <a:pt x="33" y="372"/>
                  </a:lnTo>
                  <a:lnTo>
                    <a:pt x="43" y="346"/>
                  </a:lnTo>
                  <a:lnTo>
                    <a:pt x="54" y="321"/>
                  </a:lnTo>
                  <a:lnTo>
                    <a:pt x="67" y="296"/>
                  </a:lnTo>
                  <a:lnTo>
                    <a:pt x="81" y="272"/>
                  </a:lnTo>
                  <a:lnTo>
                    <a:pt x="96" y="249"/>
                  </a:lnTo>
                  <a:lnTo>
                    <a:pt x="111" y="227"/>
                  </a:lnTo>
                  <a:lnTo>
                    <a:pt x="128" y="206"/>
                  </a:lnTo>
                  <a:lnTo>
                    <a:pt x="145" y="184"/>
                  </a:lnTo>
                  <a:lnTo>
                    <a:pt x="164" y="165"/>
                  </a:lnTo>
                  <a:lnTo>
                    <a:pt x="184" y="146"/>
                  </a:lnTo>
                  <a:lnTo>
                    <a:pt x="204" y="128"/>
                  </a:lnTo>
                  <a:lnTo>
                    <a:pt x="225" y="112"/>
                  </a:lnTo>
                  <a:lnTo>
                    <a:pt x="247" y="96"/>
                  </a:lnTo>
                  <a:lnTo>
                    <a:pt x="270" y="81"/>
                  </a:lnTo>
                  <a:lnTo>
                    <a:pt x="295" y="67"/>
                  </a:lnTo>
                  <a:lnTo>
                    <a:pt x="319" y="55"/>
                  </a:lnTo>
                  <a:lnTo>
                    <a:pt x="344" y="44"/>
                  </a:lnTo>
                  <a:lnTo>
                    <a:pt x="369" y="34"/>
                  </a:lnTo>
                  <a:lnTo>
                    <a:pt x="397" y="25"/>
                  </a:lnTo>
                  <a:lnTo>
                    <a:pt x="423" y="18"/>
                  </a:lnTo>
                  <a:lnTo>
                    <a:pt x="451" y="11"/>
                  </a:lnTo>
                  <a:lnTo>
                    <a:pt x="480" y="6"/>
                  </a:lnTo>
                  <a:lnTo>
                    <a:pt x="508" y="3"/>
                  </a:lnTo>
                  <a:lnTo>
                    <a:pt x="537" y="1"/>
                  </a:lnTo>
                  <a:lnTo>
                    <a:pt x="566" y="0"/>
                  </a:lnTo>
                  <a:lnTo>
                    <a:pt x="566" y="0"/>
                  </a:lnTo>
                  <a:lnTo>
                    <a:pt x="592" y="1"/>
                  </a:lnTo>
                  <a:lnTo>
                    <a:pt x="617" y="2"/>
                  </a:lnTo>
                  <a:lnTo>
                    <a:pt x="641" y="5"/>
                  </a:lnTo>
                  <a:lnTo>
                    <a:pt x="666" y="8"/>
                  </a:lnTo>
                  <a:lnTo>
                    <a:pt x="691" y="13"/>
                  </a:lnTo>
                  <a:lnTo>
                    <a:pt x="716" y="18"/>
                  </a:lnTo>
                  <a:lnTo>
                    <a:pt x="740" y="25"/>
                  </a:lnTo>
                  <a:lnTo>
                    <a:pt x="763" y="32"/>
                  </a:lnTo>
                  <a:lnTo>
                    <a:pt x="788" y="41"/>
                  </a:lnTo>
                  <a:lnTo>
                    <a:pt x="811" y="50"/>
                  </a:lnTo>
                  <a:lnTo>
                    <a:pt x="833" y="60"/>
                  </a:lnTo>
                  <a:lnTo>
                    <a:pt x="855" y="71"/>
                  </a:lnTo>
                  <a:lnTo>
                    <a:pt x="876" y="84"/>
                  </a:lnTo>
                  <a:lnTo>
                    <a:pt x="898" y="98"/>
                  </a:lnTo>
                  <a:lnTo>
                    <a:pt x="918" y="111"/>
                  </a:lnTo>
                  <a:lnTo>
                    <a:pt x="937" y="126"/>
                  </a:lnTo>
                  <a:lnTo>
                    <a:pt x="956" y="142"/>
                  </a:lnTo>
                  <a:lnTo>
                    <a:pt x="974" y="158"/>
                  </a:lnTo>
                  <a:lnTo>
                    <a:pt x="992" y="176"/>
                  </a:lnTo>
                  <a:lnTo>
                    <a:pt x="1008" y="195"/>
                  </a:lnTo>
                  <a:lnTo>
                    <a:pt x="1023" y="214"/>
                  </a:lnTo>
                  <a:lnTo>
                    <a:pt x="1037" y="233"/>
                  </a:lnTo>
                  <a:lnTo>
                    <a:pt x="1049" y="254"/>
                  </a:lnTo>
                  <a:lnTo>
                    <a:pt x="1061" y="275"/>
                  </a:lnTo>
                  <a:lnTo>
                    <a:pt x="1072" y="299"/>
                  </a:lnTo>
                  <a:lnTo>
                    <a:pt x="1081" y="322"/>
                  </a:lnTo>
                  <a:lnTo>
                    <a:pt x="1090" y="345"/>
                  </a:lnTo>
                  <a:lnTo>
                    <a:pt x="1097" y="370"/>
                  </a:lnTo>
                  <a:lnTo>
                    <a:pt x="1102" y="396"/>
                  </a:lnTo>
                  <a:lnTo>
                    <a:pt x="1106" y="422"/>
                  </a:lnTo>
                  <a:lnTo>
                    <a:pt x="1108" y="448"/>
                  </a:lnTo>
                  <a:lnTo>
                    <a:pt x="1109" y="476"/>
                  </a:lnTo>
                  <a:lnTo>
                    <a:pt x="1109" y="476"/>
                  </a:lnTo>
                  <a:lnTo>
                    <a:pt x="1110" y="481"/>
                  </a:lnTo>
                  <a:lnTo>
                    <a:pt x="1113" y="489"/>
                  </a:lnTo>
                  <a:lnTo>
                    <a:pt x="1123" y="511"/>
                  </a:lnTo>
                  <a:lnTo>
                    <a:pt x="1136" y="535"/>
                  </a:lnTo>
                  <a:lnTo>
                    <a:pt x="1149" y="558"/>
                  </a:lnTo>
                  <a:lnTo>
                    <a:pt x="1149" y="558"/>
                  </a:lnTo>
                  <a:lnTo>
                    <a:pt x="1179" y="612"/>
                  </a:lnTo>
                  <a:lnTo>
                    <a:pt x="1194" y="640"/>
                  </a:lnTo>
                  <a:lnTo>
                    <a:pt x="1207" y="667"/>
                  </a:lnTo>
                  <a:lnTo>
                    <a:pt x="1217" y="694"/>
                  </a:lnTo>
                  <a:lnTo>
                    <a:pt x="1222" y="708"/>
                  </a:lnTo>
                  <a:lnTo>
                    <a:pt x="1225" y="721"/>
                  </a:lnTo>
                  <a:lnTo>
                    <a:pt x="1228" y="734"/>
                  </a:lnTo>
                  <a:lnTo>
                    <a:pt x="1230" y="746"/>
                  </a:lnTo>
                  <a:lnTo>
                    <a:pt x="1231" y="759"/>
                  </a:lnTo>
                  <a:lnTo>
                    <a:pt x="1230" y="771"/>
                  </a:lnTo>
                  <a:lnTo>
                    <a:pt x="1230" y="778"/>
                  </a:lnTo>
                  <a:lnTo>
                    <a:pt x="1230" y="778"/>
                  </a:lnTo>
                  <a:lnTo>
                    <a:pt x="1230" y="788"/>
                  </a:lnTo>
                  <a:lnTo>
                    <a:pt x="1229" y="798"/>
                  </a:lnTo>
                  <a:lnTo>
                    <a:pt x="1225" y="810"/>
                  </a:lnTo>
                  <a:lnTo>
                    <a:pt x="1223" y="815"/>
                  </a:lnTo>
                  <a:lnTo>
                    <a:pt x="1219" y="821"/>
                  </a:lnTo>
                  <a:lnTo>
                    <a:pt x="1219" y="821"/>
                  </a:lnTo>
                  <a:lnTo>
                    <a:pt x="1214" y="827"/>
                  </a:lnTo>
                  <a:lnTo>
                    <a:pt x="1209" y="833"/>
                  </a:lnTo>
                  <a:lnTo>
                    <a:pt x="1203" y="838"/>
                  </a:lnTo>
                  <a:lnTo>
                    <a:pt x="1196" y="842"/>
                  </a:lnTo>
                  <a:lnTo>
                    <a:pt x="1188" y="845"/>
                  </a:lnTo>
                  <a:lnTo>
                    <a:pt x="1180" y="848"/>
                  </a:lnTo>
                  <a:lnTo>
                    <a:pt x="1172" y="849"/>
                  </a:lnTo>
                  <a:lnTo>
                    <a:pt x="1164" y="850"/>
                  </a:lnTo>
                  <a:lnTo>
                    <a:pt x="1164" y="850"/>
                  </a:lnTo>
                  <a:lnTo>
                    <a:pt x="1135" y="851"/>
                  </a:lnTo>
                  <a:lnTo>
                    <a:pt x="1107" y="851"/>
                  </a:lnTo>
                  <a:lnTo>
                    <a:pt x="1107" y="851"/>
                  </a:lnTo>
                  <a:lnTo>
                    <a:pt x="1107" y="879"/>
                  </a:lnTo>
                  <a:lnTo>
                    <a:pt x="1105" y="913"/>
                  </a:lnTo>
                  <a:lnTo>
                    <a:pt x="1102" y="949"/>
                  </a:lnTo>
                  <a:lnTo>
                    <a:pt x="1098" y="986"/>
                  </a:lnTo>
                  <a:lnTo>
                    <a:pt x="1095" y="1005"/>
                  </a:lnTo>
                  <a:lnTo>
                    <a:pt x="1091" y="1023"/>
                  </a:lnTo>
                  <a:lnTo>
                    <a:pt x="1085" y="1040"/>
                  </a:lnTo>
                  <a:lnTo>
                    <a:pt x="1080" y="1057"/>
                  </a:lnTo>
                  <a:lnTo>
                    <a:pt x="1075" y="1072"/>
                  </a:lnTo>
                  <a:lnTo>
                    <a:pt x="1068" y="1085"/>
                  </a:lnTo>
                  <a:lnTo>
                    <a:pt x="1061" y="1097"/>
                  </a:lnTo>
                  <a:lnTo>
                    <a:pt x="1052" y="1108"/>
                  </a:lnTo>
                  <a:lnTo>
                    <a:pt x="1052" y="1108"/>
                  </a:lnTo>
                  <a:lnTo>
                    <a:pt x="1044" y="1115"/>
                  </a:lnTo>
                  <a:lnTo>
                    <a:pt x="1035" y="1123"/>
                  </a:lnTo>
                  <a:lnTo>
                    <a:pt x="1026" y="1129"/>
                  </a:lnTo>
                  <a:lnTo>
                    <a:pt x="1016" y="1134"/>
                  </a:lnTo>
                  <a:lnTo>
                    <a:pt x="1006" y="1140"/>
                  </a:lnTo>
                  <a:lnTo>
                    <a:pt x="996" y="1144"/>
                  </a:lnTo>
                  <a:lnTo>
                    <a:pt x="983" y="1148"/>
                  </a:lnTo>
                  <a:lnTo>
                    <a:pt x="971" y="1151"/>
                  </a:lnTo>
                  <a:lnTo>
                    <a:pt x="946" y="1156"/>
                  </a:lnTo>
                  <a:lnTo>
                    <a:pt x="917" y="1160"/>
                  </a:lnTo>
                  <a:lnTo>
                    <a:pt x="886" y="1162"/>
                  </a:lnTo>
                  <a:lnTo>
                    <a:pt x="850" y="1163"/>
                  </a:lnTo>
                  <a:lnTo>
                    <a:pt x="850" y="1332"/>
                  </a:lnTo>
                  <a:lnTo>
                    <a:pt x="850" y="1332"/>
                  </a:lnTo>
                  <a:lnTo>
                    <a:pt x="849" y="1338"/>
                  </a:lnTo>
                  <a:lnTo>
                    <a:pt x="848" y="1343"/>
                  </a:lnTo>
                  <a:lnTo>
                    <a:pt x="845" y="1348"/>
                  </a:lnTo>
                  <a:lnTo>
                    <a:pt x="842" y="1352"/>
                  </a:lnTo>
                  <a:lnTo>
                    <a:pt x="837" y="1355"/>
                  </a:lnTo>
                  <a:lnTo>
                    <a:pt x="833" y="1358"/>
                  </a:lnTo>
                  <a:lnTo>
                    <a:pt x="827" y="1359"/>
                  </a:lnTo>
                  <a:lnTo>
                    <a:pt x="822" y="1360"/>
                  </a:lnTo>
                  <a:lnTo>
                    <a:pt x="822" y="1360"/>
                  </a:lnTo>
                  <a:close/>
                  <a:moveTo>
                    <a:pt x="284" y="1303"/>
                  </a:moveTo>
                  <a:lnTo>
                    <a:pt x="794" y="1303"/>
                  </a:lnTo>
                  <a:lnTo>
                    <a:pt x="794" y="1135"/>
                  </a:lnTo>
                  <a:lnTo>
                    <a:pt x="794" y="1135"/>
                  </a:lnTo>
                  <a:lnTo>
                    <a:pt x="794" y="1129"/>
                  </a:lnTo>
                  <a:lnTo>
                    <a:pt x="796" y="1124"/>
                  </a:lnTo>
                  <a:lnTo>
                    <a:pt x="798" y="1119"/>
                  </a:lnTo>
                  <a:lnTo>
                    <a:pt x="802" y="1115"/>
                  </a:lnTo>
                  <a:lnTo>
                    <a:pt x="802" y="1115"/>
                  </a:lnTo>
                  <a:lnTo>
                    <a:pt x="806" y="1111"/>
                  </a:lnTo>
                  <a:lnTo>
                    <a:pt x="810" y="1109"/>
                  </a:lnTo>
                  <a:lnTo>
                    <a:pt x="815" y="1107"/>
                  </a:lnTo>
                  <a:lnTo>
                    <a:pt x="822" y="1107"/>
                  </a:lnTo>
                  <a:lnTo>
                    <a:pt x="822" y="1107"/>
                  </a:lnTo>
                  <a:lnTo>
                    <a:pt x="861" y="1105"/>
                  </a:lnTo>
                  <a:lnTo>
                    <a:pt x="895" y="1104"/>
                  </a:lnTo>
                  <a:lnTo>
                    <a:pt x="924" y="1102"/>
                  </a:lnTo>
                  <a:lnTo>
                    <a:pt x="948" y="1098"/>
                  </a:lnTo>
                  <a:lnTo>
                    <a:pt x="968" y="1093"/>
                  </a:lnTo>
                  <a:lnTo>
                    <a:pt x="977" y="1089"/>
                  </a:lnTo>
                  <a:lnTo>
                    <a:pt x="985" y="1086"/>
                  </a:lnTo>
                  <a:lnTo>
                    <a:pt x="994" y="1082"/>
                  </a:lnTo>
                  <a:lnTo>
                    <a:pt x="1000" y="1077"/>
                  </a:lnTo>
                  <a:lnTo>
                    <a:pt x="1007" y="1072"/>
                  </a:lnTo>
                  <a:lnTo>
                    <a:pt x="1013" y="1067"/>
                  </a:lnTo>
                  <a:lnTo>
                    <a:pt x="1013" y="1067"/>
                  </a:lnTo>
                  <a:lnTo>
                    <a:pt x="1018" y="1060"/>
                  </a:lnTo>
                  <a:lnTo>
                    <a:pt x="1023" y="1052"/>
                  </a:lnTo>
                  <a:lnTo>
                    <a:pt x="1027" y="1041"/>
                  </a:lnTo>
                  <a:lnTo>
                    <a:pt x="1031" y="1029"/>
                  </a:lnTo>
                  <a:lnTo>
                    <a:pt x="1034" y="1015"/>
                  </a:lnTo>
                  <a:lnTo>
                    <a:pt x="1038" y="999"/>
                  </a:lnTo>
                  <a:lnTo>
                    <a:pt x="1043" y="965"/>
                  </a:lnTo>
                  <a:lnTo>
                    <a:pt x="1047" y="929"/>
                  </a:lnTo>
                  <a:lnTo>
                    <a:pt x="1049" y="891"/>
                  </a:lnTo>
                  <a:lnTo>
                    <a:pt x="1050" y="856"/>
                  </a:lnTo>
                  <a:lnTo>
                    <a:pt x="1050" y="822"/>
                  </a:lnTo>
                  <a:lnTo>
                    <a:pt x="1050" y="822"/>
                  </a:lnTo>
                  <a:lnTo>
                    <a:pt x="1050" y="817"/>
                  </a:lnTo>
                  <a:lnTo>
                    <a:pt x="1052" y="811"/>
                  </a:lnTo>
                  <a:lnTo>
                    <a:pt x="1055" y="806"/>
                  </a:lnTo>
                  <a:lnTo>
                    <a:pt x="1058" y="802"/>
                  </a:lnTo>
                  <a:lnTo>
                    <a:pt x="1058" y="802"/>
                  </a:lnTo>
                  <a:lnTo>
                    <a:pt x="1063" y="797"/>
                  </a:lnTo>
                  <a:lnTo>
                    <a:pt x="1068" y="794"/>
                  </a:lnTo>
                  <a:lnTo>
                    <a:pt x="1073" y="793"/>
                  </a:lnTo>
                  <a:lnTo>
                    <a:pt x="1079" y="793"/>
                  </a:lnTo>
                  <a:lnTo>
                    <a:pt x="1079" y="793"/>
                  </a:lnTo>
                  <a:lnTo>
                    <a:pt x="1108" y="793"/>
                  </a:lnTo>
                  <a:lnTo>
                    <a:pt x="1134" y="794"/>
                  </a:lnTo>
                  <a:lnTo>
                    <a:pt x="1162" y="793"/>
                  </a:lnTo>
                  <a:lnTo>
                    <a:pt x="1162" y="793"/>
                  </a:lnTo>
                  <a:lnTo>
                    <a:pt x="1165" y="793"/>
                  </a:lnTo>
                  <a:lnTo>
                    <a:pt x="1168" y="792"/>
                  </a:lnTo>
                  <a:lnTo>
                    <a:pt x="1170" y="790"/>
                  </a:lnTo>
                  <a:lnTo>
                    <a:pt x="1172" y="788"/>
                  </a:lnTo>
                  <a:lnTo>
                    <a:pt x="1172" y="788"/>
                  </a:lnTo>
                  <a:lnTo>
                    <a:pt x="1173" y="778"/>
                  </a:lnTo>
                  <a:lnTo>
                    <a:pt x="1173" y="778"/>
                  </a:lnTo>
                  <a:lnTo>
                    <a:pt x="1173" y="767"/>
                  </a:lnTo>
                  <a:lnTo>
                    <a:pt x="1173" y="767"/>
                  </a:lnTo>
                  <a:lnTo>
                    <a:pt x="1173" y="758"/>
                  </a:lnTo>
                  <a:lnTo>
                    <a:pt x="1172" y="748"/>
                  </a:lnTo>
                  <a:lnTo>
                    <a:pt x="1171" y="738"/>
                  </a:lnTo>
                  <a:lnTo>
                    <a:pt x="1168" y="727"/>
                  </a:lnTo>
                  <a:lnTo>
                    <a:pt x="1160" y="705"/>
                  </a:lnTo>
                  <a:lnTo>
                    <a:pt x="1150" y="680"/>
                  </a:lnTo>
                  <a:lnTo>
                    <a:pt x="1139" y="656"/>
                  </a:lnTo>
                  <a:lnTo>
                    <a:pt x="1126" y="632"/>
                  </a:lnTo>
                  <a:lnTo>
                    <a:pt x="1101" y="586"/>
                  </a:lnTo>
                  <a:lnTo>
                    <a:pt x="1101" y="586"/>
                  </a:lnTo>
                  <a:lnTo>
                    <a:pt x="1079" y="550"/>
                  </a:lnTo>
                  <a:lnTo>
                    <a:pt x="1064" y="520"/>
                  </a:lnTo>
                  <a:lnTo>
                    <a:pt x="1059" y="508"/>
                  </a:lnTo>
                  <a:lnTo>
                    <a:pt x="1055" y="497"/>
                  </a:lnTo>
                  <a:lnTo>
                    <a:pt x="1053" y="485"/>
                  </a:lnTo>
                  <a:lnTo>
                    <a:pt x="1052" y="476"/>
                  </a:lnTo>
                  <a:lnTo>
                    <a:pt x="1052" y="476"/>
                  </a:lnTo>
                  <a:lnTo>
                    <a:pt x="1051" y="452"/>
                  </a:lnTo>
                  <a:lnTo>
                    <a:pt x="1049" y="428"/>
                  </a:lnTo>
                  <a:lnTo>
                    <a:pt x="1046" y="405"/>
                  </a:lnTo>
                  <a:lnTo>
                    <a:pt x="1041" y="382"/>
                  </a:lnTo>
                  <a:lnTo>
                    <a:pt x="1035" y="361"/>
                  </a:lnTo>
                  <a:lnTo>
                    <a:pt x="1028" y="340"/>
                  </a:lnTo>
                  <a:lnTo>
                    <a:pt x="1019" y="320"/>
                  </a:lnTo>
                  <a:lnTo>
                    <a:pt x="1010" y="300"/>
                  </a:lnTo>
                  <a:lnTo>
                    <a:pt x="999" y="280"/>
                  </a:lnTo>
                  <a:lnTo>
                    <a:pt x="988" y="262"/>
                  </a:lnTo>
                  <a:lnTo>
                    <a:pt x="974" y="245"/>
                  </a:lnTo>
                  <a:lnTo>
                    <a:pt x="961" y="228"/>
                  </a:lnTo>
                  <a:lnTo>
                    <a:pt x="947" y="212"/>
                  </a:lnTo>
                  <a:lnTo>
                    <a:pt x="932" y="197"/>
                  </a:lnTo>
                  <a:lnTo>
                    <a:pt x="916" y="181"/>
                  </a:lnTo>
                  <a:lnTo>
                    <a:pt x="899" y="167"/>
                  </a:lnTo>
                  <a:lnTo>
                    <a:pt x="881" y="154"/>
                  </a:lnTo>
                  <a:lnTo>
                    <a:pt x="863" y="142"/>
                  </a:lnTo>
                  <a:lnTo>
                    <a:pt x="844" y="131"/>
                  </a:lnTo>
                  <a:lnTo>
                    <a:pt x="825" y="120"/>
                  </a:lnTo>
                  <a:lnTo>
                    <a:pt x="805" y="110"/>
                  </a:lnTo>
                  <a:lnTo>
                    <a:pt x="785" y="101"/>
                  </a:lnTo>
                  <a:lnTo>
                    <a:pt x="764" y="93"/>
                  </a:lnTo>
                  <a:lnTo>
                    <a:pt x="743" y="85"/>
                  </a:lnTo>
                  <a:lnTo>
                    <a:pt x="722" y="78"/>
                  </a:lnTo>
                  <a:lnTo>
                    <a:pt x="700" y="72"/>
                  </a:lnTo>
                  <a:lnTo>
                    <a:pt x="678" y="67"/>
                  </a:lnTo>
                  <a:lnTo>
                    <a:pt x="656" y="63"/>
                  </a:lnTo>
                  <a:lnTo>
                    <a:pt x="634" y="60"/>
                  </a:lnTo>
                  <a:lnTo>
                    <a:pt x="611" y="58"/>
                  </a:lnTo>
                  <a:lnTo>
                    <a:pt x="589" y="57"/>
                  </a:lnTo>
                  <a:lnTo>
                    <a:pt x="566" y="56"/>
                  </a:lnTo>
                  <a:lnTo>
                    <a:pt x="566" y="56"/>
                  </a:lnTo>
                  <a:lnTo>
                    <a:pt x="540" y="57"/>
                  </a:lnTo>
                  <a:lnTo>
                    <a:pt x="514" y="59"/>
                  </a:lnTo>
                  <a:lnTo>
                    <a:pt x="488" y="62"/>
                  </a:lnTo>
                  <a:lnTo>
                    <a:pt x="462" y="66"/>
                  </a:lnTo>
                  <a:lnTo>
                    <a:pt x="437" y="72"/>
                  </a:lnTo>
                  <a:lnTo>
                    <a:pt x="413" y="79"/>
                  </a:lnTo>
                  <a:lnTo>
                    <a:pt x="390" y="87"/>
                  </a:lnTo>
                  <a:lnTo>
                    <a:pt x="366" y="97"/>
                  </a:lnTo>
                  <a:lnTo>
                    <a:pt x="343" y="107"/>
                  </a:lnTo>
                  <a:lnTo>
                    <a:pt x="321" y="118"/>
                  </a:lnTo>
                  <a:lnTo>
                    <a:pt x="300" y="130"/>
                  </a:lnTo>
                  <a:lnTo>
                    <a:pt x="280" y="143"/>
                  </a:lnTo>
                  <a:lnTo>
                    <a:pt x="259" y="157"/>
                  </a:lnTo>
                  <a:lnTo>
                    <a:pt x="240" y="172"/>
                  </a:lnTo>
                  <a:lnTo>
                    <a:pt x="222" y="188"/>
                  </a:lnTo>
                  <a:lnTo>
                    <a:pt x="204" y="206"/>
                  </a:lnTo>
                  <a:lnTo>
                    <a:pt x="188" y="223"/>
                  </a:lnTo>
                  <a:lnTo>
                    <a:pt x="171" y="241"/>
                  </a:lnTo>
                  <a:lnTo>
                    <a:pt x="156" y="261"/>
                  </a:lnTo>
                  <a:lnTo>
                    <a:pt x="142" y="281"/>
                  </a:lnTo>
                  <a:lnTo>
                    <a:pt x="129" y="302"/>
                  </a:lnTo>
                  <a:lnTo>
                    <a:pt x="117" y="323"/>
                  </a:lnTo>
                  <a:lnTo>
                    <a:pt x="106" y="345"/>
                  </a:lnTo>
                  <a:lnTo>
                    <a:pt x="96" y="368"/>
                  </a:lnTo>
                  <a:lnTo>
                    <a:pt x="87" y="391"/>
                  </a:lnTo>
                  <a:lnTo>
                    <a:pt x="79" y="416"/>
                  </a:lnTo>
                  <a:lnTo>
                    <a:pt x="72" y="440"/>
                  </a:lnTo>
                  <a:lnTo>
                    <a:pt x="66" y="465"/>
                  </a:lnTo>
                  <a:lnTo>
                    <a:pt x="62" y="490"/>
                  </a:lnTo>
                  <a:lnTo>
                    <a:pt x="59" y="517"/>
                  </a:lnTo>
                  <a:lnTo>
                    <a:pt x="57" y="543"/>
                  </a:lnTo>
                  <a:lnTo>
                    <a:pt x="56" y="570"/>
                  </a:lnTo>
                  <a:lnTo>
                    <a:pt x="56" y="570"/>
                  </a:lnTo>
                  <a:lnTo>
                    <a:pt x="57" y="605"/>
                  </a:lnTo>
                  <a:lnTo>
                    <a:pt x="59" y="639"/>
                  </a:lnTo>
                  <a:lnTo>
                    <a:pt x="64" y="671"/>
                  </a:lnTo>
                  <a:lnTo>
                    <a:pt x="69" y="703"/>
                  </a:lnTo>
                  <a:lnTo>
                    <a:pt x="78" y="732"/>
                  </a:lnTo>
                  <a:lnTo>
                    <a:pt x="87" y="761"/>
                  </a:lnTo>
                  <a:lnTo>
                    <a:pt x="98" y="788"/>
                  </a:lnTo>
                  <a:lnTo>
                    <a:pt x="110" y="815"/>
                  </a:lnTo>
                  <a:lnTo>
                    <a:pt x="124" y="840"/>
                  </a:lnTo>
                  <a:lnTo>
                    <a:pt x="140" y="864"/>
                  </a:lnTo>
                  <a:lnTo>
                    <a:pt x="157" y="886"/>
                  </a:lnTo>
                  <a:lnTo>
                    <a:pt x="177" y="908"/>
                  </a:lnTo>
                  <a:lnTo>
                    <a:pt x="197" y="928"/>
                  </a:lnTo>
                  <a:lnTo>
                    <a:pt x="220" y="947"/>
                  </a:lnTo>
                  <a:lnTo>
                    <a:pt x="243" y="964"/>
                  </a:lnTo>
                  <a:lnTo>
                    <a:pt x="269" y="981"/>
                  </a:lnTo>
                  <a:lnTo>
                    <a:pt x="269" y="981"/>
                  </a:lnTo>
                  <a:lnTo>
                    <a:pt x="275" y="985"/>
                  </a:lnTo>
                  <a:lnTo>
                    <a:pt x="280" y="991"/>
                  </a:lnTo>
                  <a:lnTo>
                    <a:pt x="283" y="997"/>
                  </a:lnTo>
                  <a:lnTo>
                    <a:pt x="284" y="1006"/>
                  </a:lnTo>
                  <a:lnTo>
                    <a:pt x="284" y="130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4" name="Google Shape;334;p14"/>
            <p:cNvSpPr/>
            <p:nvPr/>
          </p:nvSpPr>
          <p:spPr>
            <a:xfrm>
              <a:off x="6426200" y="5153026"/>
              <a:ext cx="74613" cy="15875"/>
            </a:xfrm>
            <a:custGeom>
              <a:avLst/>
              <a:gdLst/>
              <a:ahLst/>
              <a:cxnLst/>
              <a:rect l="l" t="t" r="r" b="b"/>
              <a:pathLst>
                <a:path w="284" h="56" extrusionOk="0">
                  <a:moveTo>
                    <a:pt x="255" y="56"/>
                  </a:moveTo>
                  <a:lnTo>
                    <a:pt x="28" y="56"/>
                  </a:lnTo>
                  <a:lnTo>
                    <a:pt x="28" y="56"/>
                  </a:lnTo>
                  <a:lnTo>
                    <a:pt x="22" y="55"/>
                  </a:lnTo>
                  <a:lnTo>
                    <a:pt x="17" y="54"/>
                  </a:lnTo>
                  <a:lnTo>
                    <a:pt x="12" y="51"/>
                  </a:lnTo>
                  <a:lnTo>
                    <a:pt x="8" y="48"/>
                  </a:lnTo>
                  <a:lnTo>
                    <a:pt x="5" y="44"/>
                  </a:lnTo>
                  <a:lnTo>
                    <a:pt x="2" y="39"/>
                  </a:lnTo>
                  <a:lnTo>
                    <a:pt x="1" y="3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1" y="22"/>
                  </a:lnTo>
                  <a:lnTo>
                    <a:pt x="2" y="17"/>
                  </a:lnTo>
                  <a:lnTo>
                    <a:pt x="5" y="12"/>
                  </a:lnTo>
                  <a:lnTo>
                    <a:pt x="8" y="8"/>
                  </a:lnTo>
                  <a:lnTo>
                    <a:pt x="12" y="5"/>
                  </a:lnTo>
                  <a:lnTo>
                    <a:pt x="17" y="2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255" y="0"/>
                  </a:lnTo>
                  <a:lnTo>
                    <a:pt x="255" y="0"/>
                  </a:lnTo>
                  <a:lnTo>
                    <a:pt x="260" y="0"/>
                  </a:lnTo>
                  <a:lnTo>
                    <a:pt x="266" y="2"/>
                  </a:lnTo>
                  <a:lnTo>
                    <a:pt x="270" y="5"/>
                  </a:lnTo>
                  <a:lnTo>
                    <a:pt x="275" y="8"/>
                  </a:lnTo>
                  <a:lnTo>
                    <a:pt x="279" y="12"/>
                  </a:lnTo>
                  <a:lnTo>
                    <a:pt x="281" y="17"/>
                  </a:lnTo>
                  <a:lnTo>
                    <a:pt x="283" y="22"/>
                  </a:lnTo>
                  <a:lnTo>
                    <a:pt x="284" y="28"/>
                  </a:lnTo>
                  <a:lnTo>
                    <a:pt x="284" y="28"/>
                  </a:lnTo>
                  <a:lnTo>
                    <a:pt x="283" y="34"/>
                  </a:lnTo>
                  <a:lnTo>
                    <a:pt x="281" y="39"/>
                  </a:lnTo>
                  <a:lnTo>
                    <a:pt x="279" y="44"/>
                  </a:lnTo>
                  <a:lnTo>
                    <a:pt x="275" y="48"/>
                  </a:lnTo>
                  <a:lnTo>
                    <a:pt x="270" y="51"/>
                  </a:lnTo>
                  <a:lnTo>
                    <a:pt x="266" y="54"/>
                  </a:lnTo>
                  <a:lnTo>
                    <a:pt x="260" y="55"/>
                  </a:lnTo>
                  <a:lnTo>
                    <a:pt x="255" y="56"/>
                  </a:lnTo>
                  <a:lnTo>
                    <a:pt x="255" y="5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5" name="Google Shape;335;p14"/>
            <p:cNvSpPr/>
            <p:nvPr/>
          </p:nvSpPr>
          <p:spPr>
            <a:xfrm>
              <a:off x="6396038" y="5183188"/>
              <a:ext cx="104775" cy="15875"/>
            </a:xfrm>
            <a:custGeom>
              <a:avLst/>
              <a:gdLst/>
              <a:ahLst/>
              <a:cxnLst/>
              <a:rect l="l" t="t" r="r" b="b"/>
              <a:pathLst>
                <a:path w="397" h="56" extrusionOk="0">
                  <a:moveTo>
                    <a:pt x="368" y="56"/>
                  </a:moveTo>
                  <a:lnTo>
                    <a:pt x="28" y="56"/>
                  </a:lnTo>
                  <a:lnTo>
                    <a:pt x="28" y="56"/>
                  </a:lnTo>
                  <a:lnTo>
                    <a:pt x="22" y="56"/>
                  </a:lnTo>
                  <a:lnTo>
                    <a:pt x="17" y="54"/>
                  </a:lnTo>
                  <a:lnTo>
                    <a:pt x="12" y="51"/>
                  </a:lnTo>
                  <a:lnTo>
                    <a:pt x="8" y="48"/>
                  </a:lnTo>
                  <a:lnTo>
                    <a:pt x="5" y="44"/>
                  </a:lnTo>
                  <a:lnTo>
                    <a:pt x="2" y="39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2" y="17"/>
                  </a:lnTo>
                  <a:lnTo>
                    <a:pt x="5" y="13"/>
                  </a:lnTo>
                  <a:lnTo>
                    <a:pt x="8" y="8"/>
                  </a:lnTo>
                  <a:lnTo>
                    <a:pt x="12" y="5"/>
                  </a:lnTo>
                  <a:lnTo>
                    <a:pt x="17" y="2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68" y="0"/>
                  </a:lnTo>
                  <a:lnTo>
                    <a:pt x="368" y="0"/>
                  </a:lnTo>
                  <a:lnTo>
                    <a:pt x="373" y="1"/>
                  </a:lnTo>
                  <a:lnTo>
                    <a:pt x="379" y="2"/>
                  </a:lnTo>
                  <a:lnTo>
                    <a:pt x="383" y="5"/>
                  </a:lnTo>
                  <a:lnTo>
                    <a:pt x="388" y="8"/>
                  </a:lnTo>
                  <a:lnTo>
                    <a:pt x="392" y="13"/>
                  </a:lnTo>
                  <a:lnTo>
                    <a:pt x="394" y="17"/>
                  </a:lnTo>
                  <a:lnTo>
                    <a:pt x="396" y="23"/>
                  </a:lnTo>
                  <a:lnTo>
                    <a:pt x="397" y="28"/>
                  </a:lnTo>
                  <a:lnTo>
                    <a:pt x="397" y="28"/>
                  </a:lnTo>
                  <a:lnTo>
                    <a:pt x="396" y="34"/>
                  </a:lnTo>
                  <a:lnTo>
                    <a:pt x="394" y="39"/>
                  </a:lnTo>
                  <a:lnTo>
                    <a:pt x="392" y="44"/>
                  </a:lnTo>
                  <a:lnTo>
                    <a:pt x="388" y="48"/>
                  </a:lnTo>
                  <a:lnTo>
                    <a:pt x="383" y="51"/>
                  </a:lnTo>
                  <a:lnTo>
                    <a:pt x="379" y="54"/>
                  </a:lnTo>
                  <a:lnTo>
                    <a:pt x="373" y="56"/>
                  </a:lnTo>
                  <a:lnTo>
                    <a:pt x="368" y="56"/>
                  </a:lnTo>
                  <a:lnTo>
                    <a:pt x="368" y="5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6396038" y="5213351"/>
              <a:ext cx="104775" cy="15875"/>
            </a:xfrm>
            <a:custGeom>
              <a:avLst/>
              <a:gdLst/>
              <a:ahLst/>
              <a:cxnLst/>
              <a:rect l="l" t="t" r="r" b="b"/>
              <a:pathLst>
                <a:path w="397" h="57" extrusionOk="0">
                  <a:moveTo>
                    <a:pt x="368" y="57"/>
                  </a:moveTo>
                  <a:lnTo>
                    <a:pt x="28" y="57"/>
                  </a:lnTo>
                  <a:lnTo>
                    <a:pt x="28" y="57"/>
                  </a:lnTo>
                  <a:lnTo>
                    <a:pt x="22" y="56"/>
                  </a:lnTo>
                  <a:lnTo>
                    <a:pt x="17" y="54"/>
                  </a:lnTo>
                  <a:lnTo>
                    <a:pt x="12" y="52"/>
                  </a:lnTo>
                  <a:lnTo>
                    <a:pt x="8" y="48"/>
                  </a:lnTo>
                  <a:lnTo>
                    <a:pt x="5" y="44"/>
                  </a:lnTo>
                  <a:lnTo>
                    <a:pt x="2" y="39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2" y="18"/>
                  </a:lnTo>
                  <a:lnTo>
                    <a:pt x="5" y="13"/>
                  </a:lnTo>
                  <a:lnTo>
                    <a:pt x="8" y="9"/>
                  </a:lnTo>
                  <a:lnTo>
                    <a:pt x="12" y="5"/>
                  </a:lnTo>
                  <a:lnTo>
                    <a:pt x="17" y="3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68" y="0"/>
                  </a:lnTo>
                  <a:lnTo>
                    <a:pt x="368" y="0"/>
                  </a:lnTo>
                  <a:lnTo>
                    <a:pt x="373" y="1"/>
                  </a:lnTo>
                  <a:lnTo>
                    <a:pt x="379" y="3"/>
                  </a:lnTo>
                  <a:lnTo>
                    <a:pt x="383" y="5"/>
                  </a:lnTo>
                  <a:lnTo>
                    <a:pt x="388" y="9"/>
                  </a:lnTo>
                  <a:lnTo>
                    <a:pt x="392" y="13"/>
                  </a:lnTo>
                  <a:lnTo>
                    <a:pt x="394" y="18"/>
                  </a:lnTo>
                  <a:lnTo>
                    <a:pt x="396" y="23"/>
                  </a:lnTo>
                  <a:lnTo>
                    <a:pt x="397" y="28"/>
                  </a:lnTo>
                  <a:lnTo>
                    <a:pt x="397" y="28"/>
                  </a:lnTo>
                  <a:lnTo>
                    <a:pt x="396" y="34"/>
                  </a:lnTo>
                  <a:lnTo>
                    <a:pt x="394" y="39"/>
                  </a:lnTo>
                  <a:lnTo>
                    <a:pt x="392" y="44"/>
                  </a:lnTo>
                  <a:lnTo>
                    <a:pt x="388" y="48"/>
                  </a:lnTo>
                  <a:lnTo>
                    <a:pt x="383" y="52"/>
                  </a:lnTo>
                  <a:lnTo>
                    <a:pt x="379" y="54"/>
                  </a:lnTo>
                  <a:lnTo>
                    <a:pt x="373" y="56"/>
                  </a:lnTo>
                  <a:lnTo>
                    <a:pt x="368" y="57"/>
                  </a:lnTo>
                  <a:lnTo>
                    <a:pt x="368" y="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6396038" y="5243513"/>
              <a:ext cx="104775" cy="15875"/>
            </a:xfrm>
            <a:custGeom>
              <a:avLst/>
              <a:gdLst/>
              <a:ahLst/>
              <a:cxnLst/>
              <a:rect l="l" t="t" r="r" b="b"/>
              <a:pathLst>
                <a:path w="397" h="56" extrusionOk="0">
                  <a:moveTo>
                    <a:pt x="368" y="56"/>
                  </a:moveTo>
                  <a:lnTo>
                    <a:pt x="28" y="56"/>
                  </a:lnTo>
                  <a:lnTo>
                    <a:pt x="28" y="56"/>
                  </a:lnTo>
                  <a:lnTo>
                    <a:pt x="22" y="55"/>
                  </a:lnTo>
                  <a:lnTo>
                    <a:pt x="17" y="54"/>
                  </a:lnTo>
                  <a:lnTo>
                    <a:pt x="12" y="51"/>
                  </a:lnTo>
                  <a:lnTo>
                    <a:pt x="8" y="48"/>
                  </a:lnTo>
                  <a:lnTo>
                    <a:pt x="5" y="43"/>
                  </a:lnTo>
                  <a:lnTo>
                    <a:pt x="2" y="39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2" y="17"/>
                  </a:lnTo>
                  <a:lnTo>
                    <a:pt x="5" y="12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7" y="2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68" y="0"/>
                  </a:lnTo>
                  <a:lnTo>
                    <a:pt x="368" y="0"/>
                  </a:lnTo>
                  <a:lnTo>
                    <a:pt x="373" y="0"/>
                  </a:lnTo>
                  <a:lnTo>
                    <a:pt x="379" y="2"/>
                  </a:lnTo>
                  <a:lnTo>
                    <a:pt x="383" y="4"/>
                  </a:lnTo>
                  <a:lnTo>
                    <a:pt x="388" y="8"/>
                  </a:lnTo>
                  <a:lnTo>
                    <a:pt x="392" y="12"/>
                  </a:lnTo>
                  <a:lnTo>
                    <a:pt x="394" y="17"/>
                  </a:lnTo>
                  <a:lnTo>
                    <a:pt x="396" y="22"/>
                  </a:lnTo>
                  <a:lnTo>
                    <a:pt x="397" y="28"/>
                  </a:lnTo>
                  <a:lnTo>
                    <a:pt x="397" y="28"/>
                  </a:lnTo>
                  <a:lnTo>
                    <a:pt x="396" y="33"/>
                  </a:lnTo>
                  <a:lnTo>
                    <a:pt x="394" y="39"/>
                  </a:lnTo>
                  <a:lnTo>
                    <a:pt x="392" y="43"/>
                  </a:lnTo>
                  <a:lnTo>
                    <a:pt x="388" y="48"/>
                  </a:lnTo>
                  <a:lnTo>
                    <a:pt x="383" y="51"/>
                  </a:lnTo>
                  <a:lnTo>
                    <a:pt x="379" y="54"/>
                  </a:lnTo>
                  <a:lnTo>
                    <a:pt x="373" y="55"/>
                  </a:lnTo>
                  <a:lnTo>
                    <a:pt x="368" y="56"/>
                  </a:lnTo>
                  <a:lnTo>
                    <a:pt x="368" y="5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6365875" y="5124451"/>
              <a:ext cx="165100" cy="163513"/>
            </a:xfrm>
            <a:custGeom>
              <a:avLst/>
              <a:gdLst/>
              <a:ahLst/>
              <a:cxnLst/>
              <a:rect l="l" t="t" r="r" b="b"/>
              <a:pathLst>
                <a:path w="623" h="624" extrusionOk="0">
                  <a:moveTo>
                    <a:pt x="594" y="624"/>
                  </a:moveTo>
                  <a:lnTo>
                    <a:pt x="28" y="624"/>
                  </a:lnTo>
                  <a:lnTo>
                    <a:pt x="28" y="624"/>
                  </a:lnTo>
                  <a:lnTo>
                    <a:pt x="22" y="623"/>
                  </a:lnTo>
                  <a:lnTo>
                    <a:pt x="17" y="622"/>
                  </a:lnTo>
                  <a:lnTo>
                    <a:pt x="12" y="618"/>
                  </a:lnTo>
                  <a:lnTo>
                    <a:pt x="8" y="615"/>
                  </a:lnTo>
                  <a:lnTo>
                    <a:pt x="4" y="611"/>
                  </a:lnTo>
                  <a:lnTo>
                    <a:pt x="2" y="606"/>
                  </a:lnTo>
                  <a:lnTo>
                    <a:pt x="0" y="601"/>
                  </a:lnTo>
                  <a:lnTo>
                    <a:pt x="0" y="59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2" y="18"/>
                  </a:lnTo>
                  <a:lnTo>
                    <a:pt x="4" y="13"/>
                  </a:lnTo>
                  <a:lnTo>
                    <a:pt x="8" y="9"/>
                  </a:lnTo>
                  <a:lnTo>
                    <a:pt x="12" y="4"/>
                  </a:lnTo>
                  <a:lnTo>
                    <a:pt x="17" y="2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594" y="0"/>
                  </a:lnTo>
                  <a:lnTo>
                    <a:pt x="594" y="0"/>
                  </a:lnTo>
                  <a:lnTo>
                    <a:pt x="599" y="0"/>
                  </a:lnTo>
                  <a:lnTo>
                    <a:pt x="606" y="2"/>
                  </a:lnTo>
                  <a:lnTo>
                    <a:pt x="611" y="4"/>
                  </a:lnTo>
                  <a:lnTo>
                    <a:pt x="615" y="9"/>
                  </a:lnTo>
                  <a:lnTo>
                    <a:pt x="618" y="13"/>
                  </a:lnTo>
                  <a:lnTo>
                    <a:pt x="621" y="18"/>
                  </a:lnTo>
                  <a:lnTo>
                    <a:pt x="622" y="23"/>
                  </a:lnTo>
                  <a:lnTo>
                    <a:pt x="623" y="29"/>
                  </a:lnTo>
                  <a:lnTo>
                    <a:pt x="623" y="595"/>
                  </a:lnTo>
                  <a:lnTo>
                    <a:pt x="623" y="595"/>
                  </a:lnTo>
                  <a:lnTo>
                    <a:pt x="622" y="601"/>
                  </a:lnTo>
                  <a:lnTo>
                    <a:pt x="621" y="606"/>
                  </a:lnTo>
                  <a:lnTo>
                    <a:pt x="618" y="611"/>
                  </a:lnTo>
                  <a:lnTo>
                    <a:pt x="615" y="615"/>
                  </a:lnTo>
                  <a:lnTo>
                    <a:pt x="611" y="618"/>
                  </a:lnTo>
                  <a:lnTo>
                    <a:pt x="606" y="622"/>
                  </a:lnTo>
                  <a:lnTo>
                    <a:pt x="599" y="623"/>
                  </a:lnTo>
                  <a:lnTo>
                    <a:pt x="594" y="624"/>
                  </a:lnTo>
                  <a:lnTo>
                    <a:pt x="594" y="624"/>
                  </a:lnTo>
                  <a:close/>
                  <a:moveTo>
                    <a:pt x="56" y="567"/>
                  </a:moveTo>
                  <a:lnTo>
                    <a:pt x="566" y="567"/>
                  </a:lnTo>
                  <a:lnTo>
                    <a:pt x="566" y="57"/>
                  </a:lnTo>
                  <a:lnTo>
                    <a:pt x="56" y="57"/>
                  </a:lnTo>
                  <a:lnTo>
                    <a:pt x="56" y="56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339" name="Google Shape;339;p14"/>
          <p:cNvGrpSpPr/>
          <p:nvPr/>
        </p:nvGrpSpPr>
        <p:grpSpPr>
          <a:xfrm>
            <a:off x="9248101" y="3041587"/>
            <a:ext cx="843606" cy="776413"/>
            <a:chOff x="3397250" y="5064126"/>
            <a:chExt cx="358776" cy="330200"/>
          </a:xfrm>
        </p:grpSpPr>
        <p:sp>
          <p:nvSpPr>
            <p:cNvPr id="340" name="Google Shape;340;p14"/>
            <p:cNvSpPr/>
            <p:nvPr/>
          </p:nvSpPr>
          <p:spPr>
            <a:xfrm>
              <a:off x="3516313" y="5064126"/>
              <a:ext cx="239713" cy="88900"/>
            </a:xfrm>
            <a:custGeom>
              <a:avLst/>
              <a:gdLst/>
              <a:ahLst/>
              <a:cxnLst/>
              <a:rect l="l" t="t" r="r" b="b"/>
              <a:pathLst>
                <a:path w="907" h="340" extrusionOk="0">
                  <a:moveTo>
                    <a:pt x="878" y="340"/>
                  </a:moveTo>
                  <a:lnTo>
                    <a:pt x="28" y="340"/>
                  </a:lnTo>
                  <a:lnTo>
                    <a:pt x="28" y="340"/>
                  </a:lnTo>
                  <a:lnTo>
                    <a:pt x="22" y="339"/>
                  </a:lnTo>
                  <a:lnTo>
                    <a:pt x="17" y="338"/>
                  </a:lnTo>
                  <a:lnTo>
                    <a:pt x="12" y="335"/>
                  </a:lnTo>
                  <a:lnTo>
                    <a:pt x="8" y="332"/>
                  </a:lnTo>
                  <a:lnTo>
                    <a:pt x="5" y="328"/>
                  </a:lnTo>
                  <a:lnTo>
                    <a:pt x="2" y="323"/>
                  </a:lnTo>
                  <a:lnTo>
                    <a:pt x="0" y="318"/>
                  </a:lnTo>
                  <a:lnTo>
                    <a:pt x="0" y="31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2" y="17"/>
                  </a:lnTo>
                  <a:lnTo>
                    <a:pt x="5" y="13"/>
                  </a:lnTo>
                  <a:lnTo>
                    <a:pt x="8" y="9"/>
                  </a:lnTo>
                  <a:lnTo>
                    <a:pt x="12" y="5"/>
                  </a:lnTo>
                  <a:lnTo>
                    <a:pt x="17" y="2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878" y="0"/>
                  </a:lnTo>
                  <a:lnTo>
                    <a:pt x="878" y="0"/>
                  </a:lnTo>
                  <a:lnTo>
                    <a:pt x="883" y="1"/>
                  </a:lnTo>
                  <a:lnTo>
                    <a:pt x="889" y="2"/>
                  </a:lnTo>
                  <a:lnTo>
                    <a:pt x="893" y="5"/>
                  </a:lnTo>
                  <a:lnTo>
                    <a:pt x="899" y="9"/>
                  </a:lnTo>
                  <a:lnTo>
                    <a:pt x="902" y="13"/>
                  </a:lnTo>
                  <a:lnTo>
                    <a:pt x="905" y="17"/>
                  </a:lnTo>
                  <a:lnTo>
                    <a:pt x="906" y="23"/>
                  </a:lnTo>
                  <a:lnTo>
                    <a:pt x="907" y="28"/>
                  </a:lnTo>
                  <a:lnTo>
                    <a:pt x="907" y="312"/>
                  </a:lnTo>
                  <a:lnTo>
                    <a:pt x="907" y="312"/>
                  </a:lnTo>
                  <a:lnTo>
                    <a:pt x="906" y="318"/>
                  </a:lnTo>
                  <a:lnTo>
                    <a:pt x="905" y="323"/>
                  </a:lnTo>
                  <a:lnTo>
                    <a:pt x="902" y="328"/>
                  </a:lnTo>
                  <a:lnTo>
                    <a:pt x="899" y="332"/>
                  </a:lnTo>
                  <a:lnTo>
                    <a:pt x="893" y="335"/>
                  </a:lnTo>
                  <a:lnTo>
                    <a:pt x="889" y="338"/>
                  </a:lnTo>
                  <a:lnTo>
                    <a:pt x="883" y="339"/>
                  </a:lnTo>
                  <a:lnTo>
                    <a:pt x="878" y="340"/>
                  </a:lnTo>
                  <a:lnTo>
                    <a:pt x="878" y="340"/>
                  </a:lnTo>
                  <a:close/>
                  <a:moveTo>
                    <a:pt x="56" y="284"/>
                  </a:moveTo>
                  <a:lnTo>
                    <a:pt x="850" y="284"/>
                  </a:lnTo>
                  <a:lnTo>
                    <a:pt x="850" y="57"/>
                  </a:lnTo>
                  <a:lnTo>
                    <a:pt x="56" y="57"/>
                  </a:lnTo>
                  <a:lnTo>
                    <a:pt x="56" y="28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3516313" y="5183188"/>
              <a:ext cx="239713" cy="90488"/>
            </a:xfrm>
            <a:custGeom>
              <a:avLst/>
              <a:gdLst/>
              <a:ahLst/>
              <a:cxnLst/>
              <a:rect l="l" t="t" r="r" b="b"/>
              <a:pathLst>
                <a:path w="907" h="340" extrusionOk="0">
                  <a:moveTo>
                    <a:pt x="878" y="340"/>
                  </a:moveTo>
                  <a:lnTo>
                    <a:pt x="28" y="340"/>
                  </a:lnTo>
                  <a:lnTo>
                    <a:pt x="28" y="340"/>
                  </a:lnTo>
                  <a:lnTo>
                    <a:pt x="22" y="339"/>
                  </a:lnTo>
                  <a:lnTo>
                    <a:pt x="17" y="338"/>
                  </a:lnTo>
                  <a:lnTo>
                    <a:pt x="12" y="335"/>
                  </a:lnTo>
                  <a:lnTo>
                    <a:pt x="8" y="332"/>
                  </a:lnTo>
                  <a:lnTo>
                    <a:pt x="5" y="328"/>
                  </a:lnTo>
                  <a:lnTo>
                    <a:pt x="2" y="323"/>
                  </a:lnTo>
                  <a:lnTo>
                    <a:pt x="0" y="318"/>
                  </a:lnTo>
                  <a:lnTo>
                    <a:pt x="0" y="31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2" y="17"/>
                  </a:lnTo>
                  <a:lnTo>
                    <a:pt x="5" y="13"/>
                  </a:lnTo>
                  <a:lnTo>
                    <a:pt x="8" y="8"/>
                  </a:lnTo>
                  <a:lnTo>
                    <a:pt x="12" y="5"/>
                  </a:lnTo>
                  <a:lnTo>
                    <a:pt x="17" y="2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878" y="0"/>
                  </a:lnTo>
                  <a:lnTo>
                    <a:pt x="878" y="0"/>
                  </a:lnTo>
                  <a:lnTo>
                    <a:pt x="883" y="1"/>
                  </a:lnTo>
                  <a:lnTo>
                    <a:pt x="889" y="2"/>
                  </a:lnTo>
                  <a:lnTo>
                    <a:pt x="893" y="5"/>
                  </a:lnTo>
                  <a:lnTo>
                    <a:pt x="899" y="8"/>
                  </a:lnTo>
                  <a:lnTo>
                    <a:pt x="902" y="13"/>
                  </a:lnTo>
                  <a:lnTo>
                    <a:pt x="905" y="17"/>
                  </a:lnTo>
                  <a:lnTo>
                    <a:pt x="906" y="23"/>
                  </a:lnTo>
                  <a:lnTo>
                    <a:pt x="907" y="28"/>
                  </a:lnTo>
                  <a:lnTo>
                    <a:pt x="907" y="312"/>
                  </a:lnTo>
                  <a:lnTo>
                    <a:pt x="907" y="312"/>
                  </a:lnTo>
                  <a:lnTo>
                    <a:pt x="906" y="318"/>
                  </a:lnTo>
                  <a:lnTo>
                    <a:pt x="905" y="323"/>
                  </a:lnTo>
                  <a:lnTo>
                    <a:pt x="902" y="328"/>
                  </a:lnTo>
                  <a:lnTo>
                    <a:pt x="899" y="332"/>
                  </a:lnTo>
                  <a:lnTo>
                    <a:pt x="893" y="335"/>
                  </a:lnTo>
                  <a:lnTo>
                    <a:pt x="889" y="338"/>
                  </a:lnTo>
                  <a:lnTo>
                    <a:pt x="883" y="339"/>
                  </a:lnTo>
                  <a:lnTo>
                    <a:pt x="878" y="340"/>
                  </a:lnTo>
                  <a:lnTo>
                    <a:pt x="878" y="340"/>
                  </a:lnTo>
                  <a:close/>
                  <a:moveTo>
                    <a:pt x="56" y="283"/>
                  </a:moveTo>
                  <a:lnTo>
                    <a:pt x="850" y="283"/>
                  </a:lnTo>
                  <a:lnTo>
                    <a:pt x="850" y="56"/>
                  </a:lnTo>
                  <a:lnTo>
                    <a:pt x="56" y="56"/>
                  </a:lnTo>
                  <a:lnTo>
                    <a:pt x="56" y="28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3516313" y="5303838"/>
              <a:ext cx="239713" cy="90488"/>
            </a:xfrm>
            <a:custGeom>
              <a:avLst/>
              <a:gdLst/>
              <a:ahLst/>
              <a:cxnLst/>
              <a:rect l="l" t="t" r="r" b="b"/>
              <a:pathLst>
                <a:path w="907" h="340" extrusionOk="0">
                  <a:moveTo>
                    <a:pt x="878" y="340"/>
                  </a:moveTo>
                  <a:lnTo>
                    <a:pt x="28" y="340"/>
                  </a:lnTo>
                  <a:lnTo>
                    <a:pt x="28" y="340"/>
                  </a:lnTo>
                  <a:lnTo>
                    <a:pt x="22" y="339"/>
                  </a:lnTo>
                  <a:lnTo>
                    <a:pt x="17" y="338"/>
                  </a:lnTo>
                  <a:lnTo>
                    <a:pt x="12" y="335"/>
                  </a:lnTo>
                  <a:lnTo>
                    <a:pt x="8" y="332"/>
                  </a:lnTo>
                  <a:lnTo>
                    <a:pt x="5" y="328"/>
                  </a:lnTo>
                  <a:lnTo>
                    <a:pt x="2" y="323"/>
                  </a:lnTo>
                  <a:lnTo>
                    <a:pt x="0" y="318"/>
                  </a:lnTo>
                  <a:lnTo>
                    <a:pt x="0" y="31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2" y="17"/>
                  </a:lnTo>
                  <a:lnTo>
                    <a:pt x="5" y="13"/>
                  </a:lnTo>
                  <a:lnTo>
                    <a:pt x="8" y="8"/>
                  </a:lnTo>
                  <a:lnTo>
                    <a:pt x="12" y="5"/>
                  </a:lnTo>
                  <a:lnTo>
                    <a:pt x="17" y="2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878" y="0"/>
                  </a:lnTo>
                  <a:lnTo>
                    <a:pt x="878" y="0"/>
                  </a:lnTo>
                  <a:lnTo>
                    <a:pt x="883" y="1"/>
                  </a:lnTo>
                  <a:lnTo>
                    <a:pt x="889" y="2"/>
                  </a:lnTo>
                  <a:lnTo>
                    <a:pt x="893" y="5"/>
                  </a:lnTo>
                  <a:lnTo>
                    <a:pt x="899" y="8"/>
                  </a:lnTo>
                  <a:lnTo>
                    <a:pt x="902" y="13"/>
                  </a:lnTo>
                  <a:lnTo>
                    <a:pt x="905" y="17"/>
                  </a:lnTo>
                  <a:lnTo>
                    <a:pt x="906" y="23"/>
                  </a:lnTo>
                  <a:lnTo>
                    <a:pt x="907" y="28"/>
                  </a:lnTo>
                  <a:lnTo>
                    <a:pt x="907" y="312"/>
                  </a:lnTo>
                  <a:lnTo>
                    <a:pt x="907" y="312"/>
                  </a:lnTo>
                  <a:lnTo>
                    <a:pt x="906" y="318"/>
                  </a:lnTo>
                  <a:lnTo>
                    <a:pt x="905" y="323"/>
                  </a:lnTo>
                  <a:lnTo>
                    <a:pt x="902" y="328"/>
                  </a:lnTo>
                  <a:lnTo>
                    <a:pt x="899" y="332"/>
                  </a:lnTo>
                  <a:lnTo>
                    <a:pt x="893" y="335"/>
                  </a:lnTo>
                  <a:lnTo>
                    <a:pt x="889" y="338"/>
                  </a:lnTo>
                  <a:lnTo>
                    <a:pt x="883" y="339"/>
                  </a:lnTo>
                  <a:lnTo>
                    <a:pt x="878" y="340"/>
                  </a:lnTo>
                  <a:lnTo>
                    <a:pt x="878" y="340"/>
                  </a:lnTo>
                  <a:close/>
                  <a:moveTo>
                    <a:pt x="56" y="284"/>
                  </a:moveTo>
                  <a:lnTo>
                    <a:pt x="850" y="284"/>
                  </a:lnTo>
                  <a:lnTo>
                    <a:pt x="850" y="57"/>
                  </a:lnTo>
                  <a:lnTo>
                    <a:pt x="56" y="57"/>
                  </a:lnTo>
                  <a:lnTo>
                    <a:pt x="56" y="28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3397250" y="5064126"/>
              <a:ext cx="88900" cy="88900"/>
            </a:xfrm>
            <a:custGeom>
              <a:avLst/>
              <a:gdLst/>
              <a:ahLst/>
              <a:cxnLst/>
              <a:rect l="l" t="t" r="r" b="b"/>
              <a:pathLst>
                <a:path w="340" h="340" extrusionOk="0">
                  <a:moveTo>
                    <a:pt x="312" y="340"/>
                  </a:moveTo>
                  <a:lnTo>
                    <a:pt x="28" y="340"/>
                  </a:lnTo>
                  <a:lnTo>
                    <a:pt x="28" y="340"/>
                  </a:lnTo>
                  <a:lnTo>
                    <a:pt x="22" y="339"/>
                  </a:lnTo>
                  <a:lnTo>
                    <a:pt x="17" y="338"/>
                  </a:lnTo>
                  <a:lnTo>
                    <a:pt x="12" y="335"/>
                  </a:lnTo>
                  <a:lnTo>
                    <a:pt x="8" y="332"/>
                  </a:lnTo>
                  <a:lnTo>
                    <a:pt x="5" y="328"/>
                  </a:lnTo>
                  <a:lnTo>
                    <a:pt x="2" y="323"/>
                  </a:lnTo>
                  <a:lnTo>
                    <a:pt x="0" y="318"/>
                  </a:lnTo>
                  <a:lnTo>
                    <a:pt x="0" y="31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2" y="17"/>
                  </a:lnTo>
                  <a:lnTo>
                    <a:pt x="5" y="13"/>
                  </a:lnTo>
                  <a:lnTo>
                    <a:pt x="8" y="9"/>
                  </a:lnTo>
                  <a:lnTo>
                    <a:pt x="12" y="5"/>
                  </a:lnTo>
                  <a:lnTo>
                    <a:pt x="17" y="2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317" y="1"/>
                  </a:lnTo>
                  <a:lnTo>
                    <a:pt x="322" y="2"/>
                  </a:lnTo>
                  <a:lnTo>
                    <a:pt x="327" y="5"/>
                  </a:lnTo>
                  <a:lnTo>
                    <a:pt x="331" y="9"/>
                  </a:lnTo>
                  <a:lnTo>
                    <a:pt x="335" y="13"/>
                  </a:lnTo>
                  <a:lnTo>
                    <a:pt x="337" y="17"/>
                  </a:lnTo>
                  <a:lnTo>
                    <a:pt x="339" y="23"/>
                  </a:lnTo>
                  <a:lnTo>
                    <a:pt x="340" y="28"/>
                  </a:lnTo>
                  <a:lnTo>
                    <a:pt x="340" y="312"/>
                  </a:lnTo>
                  <a:lnTo>
                    <a:pt x="340" y="312"/>
                  </a:lnTo>
                  <a:lnTo>
                    <a:pt x="339" y="318"/>
                  </a:lnTo>
                  <a:lnTo>
                    <a:pt x="337" y="323"/>
                  </a:lnTo>
                  <a:lnTo>
                    <a:pt x="335" y="328"/>
                  </a:lnTo>
                  <a:lnTo>
                    <a:pt x="331" y="332"/>
                  </a:lnTo>
                  <a:lnTo>
                    <a:pt x="327" y="335"/>
                  </a:lnTo>
                  <a:lnTo>
                    <a:pt x="322" y="338"/>
                  </a:lnTo>
                  <a:lnTo>
                    <a:pt x="317" y="339"/>
                  </a:lnTo>
                  <a:lnTo>
                    <a:pt x="312" y="340"/>
                  </a:lnTo>
                  <a:lnTo>
                    <a:pt x="312" y="340"/>
                  </a:lnTo>
                  <a:close/>
                  <a:moveTo>
                    <a:pt x="57" y="284"/>
                  </a:moveTo>
                  <a:lnTo>
                    <a:pt x="283" y="284"/>
                  </a:lnTo>
                  <a:lnTo>
                    <a:pt x="283" y="57"/>
                  </a:lnTo>
                  <a:lnTo>
                    <a:pt x="57" y="57"/>
                  </a:lnTo>
                  <a:lnTo>
                    <a:pt x="57" y="28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3397250" y="5183188"/>
              <a:ext cx="88900" cy="90488"/>
            </a:xfrm>
            <a:custGeom>
              <a:avLst/>
              <a:gdLst/>
              <a:ahLst/>
              <a:cxnLst/>
              <a:rect l="l" t="t" r="r" b="b"/>
              <a:pathLst>
                <a:path w="340" h="340" extrusionOk="0">
                  <a:moveTo>
                    <a:pt x="312" y="340"/>
                  </a:moveTo>
                  <a:lnTo>
                    <a:pt x="28" y="340"/>
                  </a:lnTo>
                  <a:lnTo>
                    <a:pt x="28" y="340"/>
                  </a:lnTo>
                  <a:lnTo>
                    <a:pt x="22" y="339"/>
                  </a:lnTo>
                  <a:lnTo>
                    <a:pt x="17" y="338"/>
                  </a:lnTo>
                  <a:lnTo>
                    <a:pt x="12" y="335"/>
                  </a:lnTo>
                  <a:lnTo>
                    <a:pt x="8" y="332"/>
                  </a:lnTo>
                  <a:lnTo>
                    <a:pt x="5" y="328"/>
                  </a:lnTo>
                  <a:lnTo>
                    <a:pt x="2" y="323"/>
                  </a:lnTo>
                  <a:lnTo>
                    <a:pt x="0" y="318"/>
                  </a:lnTo>
                  <a:lnTo>
                    <a:pt x="0" y="31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2" y="17"/>
                  </a:lnTo>
                  <a:lnTo>
                    <a:pt x="5" y="13"/>
                  </a:lnTo>
                  <a:lnTo>
                    <a:pt x="8" y="8"/>
                  </a:lnTo>
                  <a:lnTo>
                    <a:pt x="12" y="5"/>
                  </a:lnTo>
                  <a:lnTo>
                    <a:pt x="17" y="2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317" y="1"/>
                  </a:lnTo>
                  <a:lnTo>
                    <a:pt x="322" y="2"/>
                  </a:lnTo>
                  <a:lnTo>
                    <a:pt x="327" y="5"/>
                  </a:lnTo>
                  <a:lnTo>
                    <a:pt x="331" y="8"/>
                  </a:lnTo>
                  <a:lnTo>
                    <a:pt x="335" y="13"/>
                  </a:lnTo>
                  <a:lnTo>
                    <a:pt x="337" y="17"/>
                  </a:lnTo>
                  <a:lnTo>
                    <a:pt x="339" y="23"/>
                  </a:lnTo>
                  <a:lnTo>
                    <a:pt x="340" y="28"/>
                  </a:lnTo>
                  <a:lnTo>
                    <a:pt x="340" y="312"/>
                  </a:lnTo>
                  <a:lnTo>
                    <a:pt x="340" y="312"/>
                  </a:lnTo>
                  <a:lnTo>
                    <a:pt x="339" y="318"/>
                  </a:lnTo>
                  <a:lnTo>
                    <a:pt x="337" y="323"/>
                  </a:lnTo>
                  <a:lnTo>
                    <a:pt x="335" y="328"/>
                  </a:lnTo>
                  <a:lnTo>
                    <a:pt x="331" y="332"/>
                  </a:lnTo>
                  <a:lnTo>
                    <a:pt x="327" y="335"/>
                  </a:lnTo>
                  <a:lnTo>
                    <a:pt x="322" y="338"/>
                  </a:lnTo>
                  <a:lnTo>
                    <a:pt x="317" y="339"/>
                  </a:lnTo>
                  <a:lnTo>
                    <a:pt x="312" y="340"/>
                  </a:lnTo>
                  <a:lnTo>
                    <a:pt x="312" y="340"/>
                  </a:lnTo>
                  <a:close/>
                  <a:moveTo>
                    <a:pt x="57" y="283"/>
                  </a:moveTo>
                  <a:lnTo>
                    <a:pt x="283" y="283"/>
                  </a:lnTo>
                  <a:lnTo>
                    <a:pt x="283" y="56"/>
                  </a:lnTo>
                  <a:lnTo>
                    <a:pt x="57" y="56"/>
                  </a:lnTo>
                  <a:lnTo>
                    <a:pt x="57" y="28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3397250" y="5303838"/>
              <a:ext cx="88900" cy="90488"/>
            </a:xfrm>
            <a:custGeom>
              <a:avLst/>
              <a:gdLst/>
              <a:ahLst/>
              <a:cxnLst/>
              <a:rect l="l" t="t" r="r" b="b"/>
              <a:pathLst>
                <a:path w="340" h="340" extrusionOk="0">
                  <a:moveTo>
                    <a:pt x="312" y="340"/>
                  </a:moveTo>
                  <a:lnTo>
                    <a:pt x="28" y="340"/>
                  </a:lnTo>
                  <a:lnTo>
                    <a:pt x="28" y="340"/>
                  </a:lnTo>
                  <a:lnTo>
                    <a:pt x="22" y="339"/>
                  </a:lnTo>
                  <a:lnTo>
                    <a:pt x="17" y="338"/>
                  </a:lnTo>
                  <a:lnTo>
                    <a:pt x="12" y="335"/>
                  </a:lnTo>
                  <a:lnTo>
                    <a:pt x="8" y="332"/>
                  </a:lnTo>
                  <a:lnTo>
                    <a:pt x="5" y="328"/>
                  </a:lnTo>
                  <a:lnTo>
                    <a:pt x="2" y="323"/>
                  </a:lnTo>
                  <a:lnTo>
                    <a:pt x="0" y="318"/>
                  </a:lnTo>
                  <a:lnTo>
                    <a:pt x="0" y="31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2" y="17"/>
                  </a:lnTo>
                  <a:lnTo>
                    <a:pt x="5" y="13"/>
                  </a:lnTo>
                  <a:lnTo>
                    <a:pt x="8" y="8"/>
                  </a:lnTo>
                  <a:lnTo>
                    <a:pt x="12" y="5"/>
                  </a:lnTo>
                  <a:lnTo>
                    <a:pt x="17" y="2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317" y="1"/>
                  </a:lnTo>
                  <a:lnTo>
                    <a:pt x="322" y="2"/>
                  </a:lnTo>
                  <a:lnTo>
                    <a:pt x="327" y="5"/>
                  </a:lnTo>
                  <a:lnTo>
                    <a:pt x="331" y="8"/>
                  </a:lnTo>
                  <a:lnTo>
                    <a:pt x="335" y="13"/>
                  </a:lnTo>
                  <a:lnTo>
                    <a:pt x="337" y="17"/>
                  </a:lnTo>
                  <a:lnTo>
                    <a:pt x="339" y="23"/>
                  </a:lnTo>
                  <a:lnTo>
                    <a:pt x="340" y="28"/>
                  </a:lnTo>
                  <a:lnTo>
                    <a:pt x="340" y="312"/>
                  </a:lnTo>
                  <a:lnTo>
                    <a:pt x="340" y="312"/>
                  </a:lnTo>
                  <a:lnTo>
                    <a:pt x="339" y="318"/>
                  </a:lnTo>
                  <a:lnTo>
                    <a:pt x="337" y="323"/>
                  </a:lnTo>
                  <a:lnTo>
                    <a:pt x="335" y="328"/>
                  </a:lnTo>
                  <a:lnTo>
                    <a:pt x="331" y="332"/>
                  </a:lnTo>
                  <a:lnTo>
                    <a:pt x="327" y="335"/>
                  </a:lnTo>
                  <a:lnTo>
                    <a:pt x="322" y="338"/>
                  </a:lnTo>
                  <a:lnTo>
                    <a:pt x="317" y="339"/>
                  </a:lnTo>
                  <a:lnTo>
                    <a:pt x="312" y="340"/>
                  </a:lnTo>
                  <a:lnTo>
                    <a:pt x="312" y="340"/>
                  </a:lnTo>
                  <a:close/>
                  <a:moveTo>
                    <a:pt x="57" y="284"/>
                  </a:moveTo>
                  <a:lnTo>
                    <a:pt x="283" y="284"/>
                  </a:lnTo>
                  <a:lnTo>
                    <a:pt x="283" y="57"/>
                  </a:lnTo>
                  <a:lnTo>
                    <a:pt x="57" y="57"/>
                  </a:lnTo>
                  <a:lnTo>
                    <a:pt x="57" y="28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346" name="Google Shape;346;p14"/>
          <p:cNvSpPr txBox="1"/>
          <p:nvPr/>
        </p:nvSpPr>
        <p:spPr>
          <a:xfrm>
            <a:off x="4036539" y="667152"/>
            <a:ext cx="4168408" cy="516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LEY 27.401</a:t>
            </a:r>
            <a:endParaRPr sz="3600" b="1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5"/>
          <p:cNvSpPr txBox="1"/>
          <p:nvPr/>
        </p:nvSpPr>
        <p:spPr>
          <a:xfrm>
            <a:off x="999744" y="646176"/>
            <a:ext cx="1877568" cy="115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Programa de Integridad</a:t>
            </a:r>
            <a:endParaRPr sz="2000" b="1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352" name="Google Shape;352;p15"/>
          <p:cNvCxnSpPr/>
          <p:nvPr/>
        </p:nvCxnSpPr>
        <p:spPr>
          <a:xfrm>
            <a:off x="1292352" y="1402080"/>
            <a:ext cx="10082784" cy="0"/>
          </a:xfrm>
          <a:prstGeom prst="straightConnector1">
            <a:avLst/>
          </a:prstGeom>
          <a:noFill/>
          <a:ln w="28575" cap="flat" cmpd="sng">
            <a:solidFill>
              <a:srgbClr val="D8FF5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3" name="Google Shape;353;p15"/>
          <p:cNvSpPr txBox="1"/>
          <p:nvPr/>
        </p:nvSpPr>
        <p:spPr>
          <a:xfrm>
            <a:off x="3718560" y="694944"/>
            <a:ext cx="5900928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Conjunto de herramientas a disposición de la empresa</a:t>
            </a:r>
            <a:endParaRPr sz="24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54" name="Google Shape;354;p15"/>
          <p:cNvSpPr txBox="1"/>
          <p:nvPr/>
        </p:nvSpPr>
        <p:spPr>
          <a:xfrm>
            <a:off x="999744" y="1956816"/>
            <a:ext cx="1877568" cy="115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Contiene</a:t>
            </a:r>
            <a:endParaRPr sz="2000" b="1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55" name="Google Shape;355;p15"/>
          <p:cNvSpPr txBox="1"/>
          <p:nvPr/>
        </p:nvSpPr>
        <p:spPr>
          <a:xfrm>
            <a:off x="3718560" y="1859280"/>
            <a:ext cx="8034528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Acciones, mecanismos y procedimientos para promover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la integridad, la supervisión y el control</a:t>
            </a:r>
            <a:endParaRPr sz="24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356" name="Google Shape;356;p15"/>
          <p:cNvCxnSpPr/>
          <p:nvPr/>
        </p:nvCxnSpPr>
        <p:spPr>
          <a:xfrm>
            <a:off x="1292352" y="2919984"/>
            <a:ext cx="10082784" cy="0"/>
          </a:xfrm>
          <a:prstGeom prst="straightConnector1">
            <a:avLst/>
          </a:prstGeom>
          <a:noFill/>
          <a:ln w="28575" cap="flat" cmpd="sng">
            <a:solidFill>
              <a:srgbClr val="D8FF5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7" name="Google Shape;357;p15"/>
          <p:cNvSpPr txBox="1"/>
          <p:nvPr/>
        </p:nvSpPr>
        <p:spPr>
          <a:xfrm>
            <a:off x="1024128" y="3651504"/>
            <a:ext cx="1877568" cy="77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Sirve para</a:t>
            </a:r>
            <a:endParaRPr sz="2000" b="1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58" name="Google Shape;358;p15"/>
          <p:cNvSpPr txBox="1"/>
          <p:nvPr/>
        </p:nvSpPr>
        <p:spPr>
          <a:xfrm>
            <a:off x="3718560" y="3425953"/>
            <a:ext cx="8034528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Prevenir, detectar y corregir ilícitos y fomentar una cultura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de integridad</a:t>
            </a:r>
            <a:endParaRPr sz="24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359" name="Google Shape;359;p15"/>
          <p:cNvCxnSpPr/>
          <p:nvPr/>
        </p:nvCxnSpPr>
        <p:spPr>
          <a:xfrm>
            <a:off x="1292352" y="4425696"/>
            <a:ext cx="10082784" cy="0"/>
          </a:xfrm>
          <a:prstGeom prst="straightConnector1">
            <a:avLst/>
          </a:prstGeom>
          <a:noFill/>
          <a:ln w="28575" cap="flat" cmpd="sng">
            <a:solidFill>
              <a:srgbClr val="D8FF5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0" name="Google Shape;360;p15"/>
          <p:cNvSpPr txBox="1"/>
          <p:nvPr/>
        </p:nvSpPr>
        <p:spPr>
          <a:xfrm>
            <a:off x="1024128" y="5070412"/>
            <a:ext cx="1877568" cy="77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Requerido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por</a:t>
            </a:r>
            <a:endParaRPr sz="2000" b="1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61" name="Google Shape;361;p15"/>
          <p:cNvSpPr txBox="1"/>
          <p:nvPr/>
        </p:nvSpPr>
        <p:spPr>
          <a:xfrm>
            <a:off x="3614928" y="4846323"/>
            <a:ext cx="8034528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Ley 27.401 y legislación transnacional</a:t>
            </a:r>
            <a:endParaRPr sz="24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" name="Google Shape;366;p16"/>
          <p:cNvGrpSpPr/>
          <p:nvPr/>
        </p:nvGrpSpPr>
        <p:grpSpPr>
          <a:xfrm>
            <a:off x="1292352" y="146304"/>
            <a:ext cx="10387584" cy="1505712"/>
            <a:chOff x="1292352" y="146304"/>
            <a:chExt cx="10387584" cy="1505712"/>
          </a:xfrm>
        </p:grpSpPr>
        <p:sp>
          <p:nvSpPr>
            <p:cNvPr id="367" name="Google Shape;367;p16"/>
            <p:cNvSpPr/>
            <p:nvPr/>
          </p:nvSpPr>
          <p:spPr>
            <a:xfrm>
              <a:off x="1292352" y="670560"/>
              <a:ext cx="10387584" cy="981456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B1D8F0"/>
            </a:solidFill>
            <a:ln w="3810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2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Pueden eximir de responsabilidad ( + autodenuncia espontánea + devolución del beneficio)</a:t>
              </a:r>
              <a:endParaRPr sz="24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8" name="Google Shape;368;p16"/>
            <p:cNvSpPr/>
            <p:nvPr/>
          </p:nvSpPr>
          <p:spPr>
            <a:xfrm>
              <a:off x="1292352" y="146304"/>
              <a:ext cx="2987040" cy="694944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0D3571"/>
            </a:solidFill>
            <a:ln w="25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Antes del proceso Penal</a:t>
              </a:r>
              <a:endParaRPr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369" name="Google Shape;369;p16"/>
          <p:cNvGrpSpPr/>
          <p:nvPr/>
        </p:nvGrpSpPr>
        <p:grpSpPr>
          <a:xfrm>
            <a:off x="1292352" y="1786128"/>
            <a:ext cx="10387584" cy="1505712"/>
            <a:chOff x="1292352" y="146304"/>
            <a:chExt cx="10387584" cy="1505712"/>
          </a:xfrm>
        </p:grpSpPr>
        <p:sp>
          <p:nvSpPr>
            <p:cNvPr id="370" name="Google Shape;370;p16"/>
            <p:cNvSpPr/>
            <p:nvPr/>
          </p:nvSpPr>
          <p:spPr>
            <a:xfrm>
              <a:off x="1292352" y="670560"/>
              <a:ext cx="10387584" cy="981456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B1D8F0"/>
            </a:solidFill>
            <a:ln w="3810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2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Condición necesaria para el acuerdo de colaboración eficaz</a:t>
              </a:r>
              <a:endParaRPr sz="24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1" name="Google Shape;371;p16"/>
            <p:cNvSpPr/>
            <p:nvPr/>
          </p:nvSpPr>
          <p:spPr>
            <a:xfrm>
              <a:off x="1292352" y="146304"/>
              <a:ext cx="2987040" cy="694944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0D3571"/>
            </a:solidFill>
            <a:ln w="25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Bajo el proceso penal</a:t>
              </a:r>
              <a:endParaRPr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372" name="Google Shape;372;p16"/>
          <p:cNvGrpSpPr/>
          <p:nvPr/>
        </p:nvGrpSpPr>
        <p:grpSpPr>
          <a:xfrm>
            <a:off x="1200912" y="3462528"/>
            <a:ext cx="10387584" cy="1505712"/>
            <a:chOff x="1292352" y="146304"/>
            <a:chExt cx="10387584" cy="1505712"/>
          </a:xfrm>
        </p:grpSpPr>
        <p:sp>
          <p:nvSpPr>
            <p:cNvPr id="373" name="Google Shape;373;p16"/>
            <p:cNvSpPr/>
            <p:nvPr/>
          </p:nvSpPr>
          <p:spPr>
            <a:xfrm>
              <a:off x="1292352" y="670560"/>
              <a:ext cx="10387584" cy="981456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B1D8F0"/>
            </a:solidFill>
            <a:ln w="3810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2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Posible atenuante de sanciones</a:t>
              </a:r>
              <a:endParaRPr sz="24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4" name="Google Shape;374;p16"/>
            <p:cNvSpPr/>
            <p:nvPr/>
          </p:nvSpPr>
          <p:spPr>
            <a:xfrm>
              <a:off x="1292352" y="146304"/>
              <a:ext cx="2987040" cy="694944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0D3571"/>
            </a:solidFill>
            <a:ln w="25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Ante condena</a:t>
              </a:r>
              <a:endParaRPr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375" name="Google Shape;375;p16"/>
          <p:cNvGrpSpPr/>
          <p:nvPr/>
        </p:nvGrpSpPr>
        <p:grpSpPr>
          <a:xfrm>
            <a:off x="1200912" y="5207572"/>
            <a:ext cx="10387584" cy="1505712"/>
            <a:chOff x="1292352" y="146304"/>
            <a:chExt cx="10387584" cy="1505712"/>
          </a:xfrm>
        </p:grpSpPr>
        <p:sp>
          <p:nvSpPr>
            <p:cNvPr id="376" name="Google Shape;376;p16"/>
            <p:cNvSpPr/>
            <p:nvPr/>
          </p:nvSpPr>
          <p:spPr>
            <a:xfrm>
              <a:off x="1292352" y="670560"/>
              <a:ext cx="10387584" cy="981456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B1D8F0"/>
            </a:solidFill>
            <a:ln w="3810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2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Requisito para ser proveedor del Estado Nacional en ciertas licitaciones</a:t>
              </a:r>
              <a:endParaRPr sz="24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7" name="Google Shape;377;p16"/>
            <p:cNvSpPr/>
            <p:nvPr/>
          </p:nvSpPr>
          <p:spPr>
            <a:xfrm>
              <a:off x="1292352" y="146304"/>
              <a:ext cx="2987040" cy="694944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0D3571"/>
            </a:solidFill>
            <a:ln w="25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Contratación pública</a:t>
              </a:r>
              <a:endParaRPr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378" name="Google Shape;378;p16"/>
          <p:cNvSpPr/>
          <p:nvPr/>
        </p:nvSpPr>
        <p:spPr>
          <a:xfrm rot="-5400000">
            <a:off x="-1860546" y="2635381"/>
            <a:ext cx="4945444" cy="10158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/>
              </a:gs>
              <a:gs pos="54900">
                <a:srgbClr val="09B8B7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INCENTIVOS PROGRAMAS DE INTEGRIDAD</a:t>
            </a:r>
            <a:endParaRPr sz="1400" i="1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17"/>
          <p:cNvGrpSpPr/>
          <p:nvPr/>
        </p:nvGrpSpPr>
        <p:grpSpPr>
          <a:xfrm>
            <a:off x="4965314" y="2299903"/>
            <a:ext cx="2259782" cy="2259782"/>
            <a:chOff x="1694179" y="1676048"/>
            <a:chExt cx="1077274" cy="1077274"/>
          </a:xfrm>
        </p:grpSpPr>
        <p:sp>
          <p:nvSpPr>
            <p:cNvPr id="385" name="Google Shape;385;p17"/>
            <p:cNvSpPr/>
            <p:nvPr/>
          </p:nvSpPr>
          <p:spPr>
            <a:xfrm flipH="1">
              <a:off x="1694179" y="1676048"/>
              <a:ext cx="1077274" cy="1077274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6" name="Google Shape;386;p17"/>
            <p:cNvSpPr/>
            <p:nvPr/>
          </p:nvSpPr>
          <p:spPr>
            <a:xfrm flipH="1">
              <a:off x="1805622" y="1787490"/>
              <a:ext cx="854389" cy="854389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387" name="Google Shape;387;p17"/>
          <p:cNvGrpSpPr/>
          <p:nvPr/>
        </p:nvGrpSpPr>
        <p:grpSpPr>
          <a:xfrm>
            <a:off x="8540014" y="2299903"/>
            <a:ext cx="2259782" cy="2259782"/>
            <a:chOff x="1694179" y="1676048"/>
            <a:chExt cx="1077274" cy="1077274"/>
          </a:xfrm>
        </p:grpSpPr>
        <p:sp>
          <p:nvSpPr>
            <p:cNvPr id="388" name="Google Shape;388;p17"/>
            <p:cNvSpPr/>
            <p:nvPr/>
          </p:nvSpPr>
          <p:spPr>
            <a:xfrm flipH="1">
              <a:off x="1694179" y="1676048"/>
              <a:ext cx="1077274" cy="1077274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9" name="Google Shape;389;p17"/>
            <p:cNvSpPr/>
            <p:nvPr/>
          </p:nvSpPr>
          <p:spPr>
            <a:xfrm flipH="1">
              <a:off x="1805622" y="1787490"/>
              <a:ext cx="854389" cy="854389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390" name="Google Shape;390;p17"/>
          <p:cNvSpPr/>
          <p:nvPr/>
        </p:nvSpPr>
        <p:spPr>
          <a:xfrm rot="10800000">
            <a:off x="2207593" y="4482508"/>
            <a:ext cx="625823" cy="24618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391" name="Google Shape;391;p17"/>
          <p:cNvGrpSpPr/>
          <p:nvPr/>
        </p:nvGrpSpPr>
        <p:grpSpPr>
          <a:xfrm>
            <a:off x="1390613" y="2299903"/>
            <a:ext cx="2259782" cy="2259782"/>
            <a:chOff x="1694179" y="1676048"/>
            <a:chExt cx="1077274" cy="1077274"/>
          </a:xfrm>
        </p:grpSpPr>
        <p:sp>
          <p:nvSpPr>
            <p:cNvPr id="392" name="Google Shape;392;p17"/>
            <p:cNvSpPr/>
            <p:nvPr/>
          </p:nvSpPr>
          <p:spPr>
            <a:xfrm flipH="1">
              <a:off x="1694179" y="1676048"/>
              <a:ext cx="1077274" cy="1077274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3" name="Google Shape;393;p17"/>
            <p:cNvSpPr/>
            <p:nvPr/>
          </p:nvSpPr>
          <p:spPr>
            <a:xfrm flipH="1">
              <a:off x="1805622" y="1787490"/>
              <a:ext cx="854389" cy="85438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394" name="Google Shape;394;p17"/>
          <p:cNvSpPr txBox="1">
            <a:spLocks noGrp="1"/>
          </p:cNvSpPr>
          <p:nvPr>
            <p:ph type="title"/>
          </p:nvPr>
        </p:nvSpPr>
        <p:spPr>
          <a:xfrm>
            <a:off x="484032" y="501766"/>
            <a:ext cx="11222350" cy="901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/>
              <a:t/>
            </a:r>
            <a:br>
              <a:rPr lang="en-US" sz="3200"/>
            </a:br>
            <a:r>
              <a:rPr lang="en-US"/>
              <a:t/>
            </a:r>
            <a:br>
              <a:rPr lang="en-US"/>
            </a:br>
            <a:endParaRPr/>
          </a:p>
        </p:txBody>
      </p:sp>
      <p:sp>
        <p:nvSpPr>
          <p:cNvPr id="395" name="Google Shape;395;p17"/>
          <p:cNvSpPr txBox="1">
            <a:spLocks noGrp="1"/>
          </p:cNvSpPr>
          <p:nvPr>
            <p:ph type="sldNum" idx="12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17"/>
          <p:cNvSpPr/>
          <p:nvPr/>
        </p:nvSpPr>
        <p:spPr>
          <a:xfrm>
            <a:off x="841248" y="5072576"/>
            <a:ext cx="3425952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D8FF57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Importancia del compliance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D8FF57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¿ cumplir con que?</a:t>
            </a:r>
            <a:endParaRPr/>
          </a:p>
        </p:txBody>
      </p:sp>
      <p:sp>
        <p:nvSpPr>
          <p:cNvPr id="397" name="Google Shape;397;p17"/>
          <p:cNvSpPr/>
          <p:nvPr/>
        </p:nvSpPr>
        <p:spPr>
          <a:xfrm>
            <a:off x="4947894" y="5072576"/>
            <a:ext cx="2545752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Elementos de un programa de Integridad</a:t>
            </a:r>
            <a:endParaRPr sz="2400" b="1">
              <a:solidFill>
                <a:srgbClr val="A5A5A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98" name="Google Shape;398;p17"/>
          <p:cNvSpPr/>
          <p:nvPr/>
        </p:nvSpPr>
        <p:spPr>
          <a:xfrm>
            <a:off x="8908864" y="5072576"/>
            <a:ext cx="213550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Cuestiones sobresalientes</a:t>
            </a:r>
            <a:endParaRPr sz="2400" b="1">
              <a:solidFill>
                <a:srgbClr val="A5A5A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399" name="Google Shape;399;p17"/>
          <p:cNvGrpSpPr/>
          <p:nvPr/>
        </p:nvGrpSpPr>
        <p:grpSpPr>
          <a:xfrm>
            <a:off x="1971904" y="3108367"/>
            <a:ext cx="1097203" cy="642855"/>
            <a:chOff x="4113213" y="4044950"/>
            <a:chExt cx="360363" cy="211138"/>
          </a:xfrm>
        </p:grpSpPr>
        <p:sp>
          <p:nvSpPr>
            <p:cNvPr id="400" name="Google Shape;400;p17"/>
            <p:cNvSpPr/>
            <p:nvPr/>
          </p:nvSpPr>
          <p:spPr>
            <a:xfrm>
              <a:off x="4113213" y="4044950"/>
              <a:ext cx="360363" cy="211138"/>
            </a:xfrm>
            <a:custGeom>
              <a:avLst/>
              <a:gdLst/>
              <a:ahLst/>
              <a:cxnLst/>
              <a:rect l="l" t="t" r="r" b="b"/>
              <a:pathLst>
                <a:path w="1363" h="795" extrusionOk="0">
                  <a:moveTo>
                    <a:pt x="681" y="795"/>
                  </a:moveTo>
                  <a:lnTo>
                    <a:pt x="681" y="795"/>
                  </a:lnTo>
                  <a:lnTo>
                    <a:pt x="647" y="794"/>
                  </a:lnTo>
                  <a:lnTo>
                    <a:pt x="612" y="791"/>
                  </a:lnTo>
                  <a:lnTo>
                    <a:pt x="579" y="786"/>
                  </a:lnTo>
                  <a:lnTo>
                    <a:pt x="546" y="779"/>
                  </a:lnTo>
                  <a:lnTo>
                    <a:pt x="514" y="771"/>
                  </a:lnTo>
                  <a:lnTo>
                    <a:pt x="483" y="761"/>
                  </a:lnTo>
                  <a:lnTo>
                    <a:pt x="451" y="750"/>
                  </a:lnTo>
                  <a:lnTo>
                    <a:pt x="421" y="737"/>
                  </a:lnTo>
                  <a:lnTo>
                    <a:pt x="392" y="724"/>
                  </a:lnTo>
                  <a:lnTo>
                    <a:pt x="363" y="710"/>
                  </a:lnTo>
                  <a:lnTo>
                    <a:pt x="335" y="695"/>
                  </a:lnTo>
                  <a:lnTo>
                    <a:pt x="308" y="679"/>
                  </a:lnTo>
                  <a:lnTo>
                    <a:pt x="282" y="663"/>
                  </a:lnTo>
                  <a:lnTo>
                    <a:pt x="257" y="645"/>
                  </a:lnTo>
                  <a:lnTo>
                    <a:pt x="233" y="628"/>
                  </a:lnTo>
                  <a:lnTo>
                    <a:pt x="209" y="611"/>
                  </a:lnTo>
                  <a:lnTo>
                    <a:pt x="187" y="594"/>
                  </a:lnTo>
                  <a:lnTo>
                    <a:pt x="166" y="576"/>
                  </a:lnTo>
                  <a:lnTo>
                    <a:pt x="127" y="542"/>
                  </a:lnTo>
                  <a:lnTo>
                    <a:pt x="93" y="510"/>
                  </a:lnTo>
                  <a:lnTo>
                    <a:pt x="65" y="481"/>
                  </a:lnTo>
                  <a:lnTo>
                    <a:pt x="40" y="456"/>
                  </a:lnTo>
                  <a:lnTo>
                    <a:pt x="23" y="436"/>
                  </a:lnTo>
                  <a:lnTo>
                    <a:pt x="6" y="415"/>
                  </a:lnTo>
                  <a:lnTo>
                    <a:pt x="6" y="415"/>
                  </a:lnTo>
                  <a:lnTo>
                    <a:pt x="3" y="411"/>
                  </a:lnTo>
                  <a:lnTo>
                    <a:pt x="1" y="407"/>
                  </a:lnTo>
                  <a:lnTo>
                    <a:pt x="0" y="402"/>
                  </a:lnTo>
                  <a:lnTo>
                    <a:pt x="0" y="398"/>
                  </a:lnTo>
                  <a:lnTo>
                    <a:pt x="0" y="392"/>
                  </a:lnTo>
                  <a:lnTo>
                    <a:pt x="1" y="388"/>
                  </a:lnTo>
                  <a:lnTo>
                    <a:pt x="3" y="383"/>
                  </a:lnTo>
                  <a:lnTo>
                    <a:pt x="6" y="379"/>
                  </a:lnTo>
                  <a:lnTo>
                    <a:pt x="6" y="379"/>
                  </a:lnTo>
                  <a:lnTo>
                    <a:pt x="23" y="359"/>
                  </a:lnTo>
                  <a:lnTo>
                    <a:pt x="40" y="339"/>
                  </a:lnTo>
                  <a:lnTo>
                    <a:pt x="65" y="314"/>
                  </a:lnTo>
                  <a:lnTo>
                    <a:pt x="93" y="285"/>
                  </a:lnTo>
                  <a:lnTo>
                    <a:pt x="127" y="253"/>
                  </a:lnTo>
                  <a:lnTo>
                    <a:pt x="166" y="218"/>
                  </a:lnTo>
                  <a:lnTo>
                    <a:pt x="187" y="201"/>
                  </a:lnTo>
                  <a:lnTo>
                    <a:pt x="209" y="184"/>
                  </a:lnTo>
                  <a:lnTo>
                    <a:pt x="233" y="167"/>
                  </a:lnTo>
                  <a:lnTo>
                    <a:pt x="257" y="150"/>
                  </a:lnTo>
                  <a:lnTo>
                    <a:pt x="282" y="132"/>
                  </a:lnTo>
                  <a:lnTo>
                    <a:pt x="308" y="116"/>
                  </a:lnTo>
                  <a:lnTo>
                    <a:pt x="335" y="100"/>
                  </a:lnTo>
                  <a:lnTo>
                    <a:pt x="363" y="85"/>
                  </a:lnTo>
                  <a:lnTo>
                    <a:pt x="392" y="71"/>
                  </a:lnTo>
                  <a:lnTo>
                    <a:pt x="421" y="58"/>
                  </a:lnTo>
                  <a:lnTo>
                    <a:pt x="451" y="44"/>
                  </a:lnTo>
                  <a:lnTo>
                    <a:pt x="483" y="33"/>
                  </a:lnTo>
                  <a:lnTo>
                    <a:pt x="514" y="24"/>
                  </a:lnTo>
                  <a:lnTo>
                    <a:pt x="546" y="16"/>
                  </a:lnTo>
                  <a:lnTo>
                    <a:pt x="579" y="9"/>
                  </a:lnTo>
                  <a:lnTo>
                    <a:pt x="612" y="4"/>
                  </a:lnTo>
                  <a:lnTo>
                    <a:pt x="647" y="1"/>
                  </a:lnTo>
                  <a:lnTo>
                    <a:pt x="681" y="0"/>
                  </a:lnTo>
                  <a:lnTo>
                    <a:pt x="681" y="0"/>
                  </a:lnTo>
                  <a:lnTo>
                    <a:pt x="715" y="1"/>
                  </a:lnTo>
                  <a:lnTo>
                    <a:pt x="750" y="4"/>
                  </a:lnTo>
                  <a:lnTo>
                    <a:pt x="783" y="9"/>
                  </a:lnTo>
                  <a:lnTo>
                    <a:pt x="816" y="16"/>
                  </a:lnTo>
                  <a:lnTo>
                    <a:pt x="848" y="24"/>
                  </a:lnTo>
                  <a:lnTo>
                    <a:pt x="879" y="33"/>
                  </a:lnTo>
                  <a:lnTo>
                    <a:pt x="911" y="44"/>
                  </a:lnTo>
                  <a:lnTo>
                    <a:pt x="941" y="58"/>
                  </a:lnTo>
                  <a:lnTo>
                    <a:pt x="970" y="71"/>
                  </a:lnTo>
                  <a:lnTo>
                    <a:pt x="1000" y="85"/>
                  </a:lnTo>
                  <a:lnTo>
                    <a:pt x="1027" y="100"/>
                  </a:lnTo>
                  <a:lnTo>
                    <a:pt x="1054" y="116"/>
                  </a:lnTo>
                  <a:lnTo>
                    <a:pt x="1081" y="132"/>
                  </a:lnTo>
                  <a:lnTo>
                    <a:pt x="1106" y="150"/>
                  </a:lnTo>
                  <a:lnTo>
                    <a:pt x="1129" y="167"/>
                  </a:lnTo>
                  <a:lnTo>
                    <a:pt x="1153" y="184"/>
                  </a:lnTo>
                  <a:lnTo>
                    <a:pt x="1175" y="201"/>
                  </a:lnTo>
                  <a:lnTo>
                    <a:pt x="1196" y="218"/>
                  </a:lnTo>
                  <a:lnTo>
                    <a:pt x="1234" y="253"/>
                  </a:lnTo>
                  <a:lnTo>
                    <a:pt x="1269" y="285"/>
                  </a:lnTo>
                  <a:lnTo>
                    <a:pt x="1298" y="314"/>
                  </a:lnTo>
                  <a:lnTo>
                    <a:pt x="1322" y="339"/>
                  </a:lnTo>
                  <a:lnTo>
                    <a:pt x="1339" y="359"/>
                  </a:lnTo>
                  <a:lnTo>
                    <a:pt x="1356" y="379"/>
                  </a:lnTo>
                  <a:lnTo>
                    <a:pt x="1356" y="379"/>
                  </a:lnTo>
                  <a:lnTo>
                    <a:pt x="1359" y="383"/>
                  </a:lnTo>
                  <a:lnTo>
                    <a:pt x="1361" y="388"/>
                  </a:lnTo>
                  <a:lnTo>
                    <a:pt x="1362" y="392"/>
                  </a:lnTo>
                  <a:lnTo>
                    <a:pt x="1363" y="398"/>
                  </a:lnTo>
                  <a:lnTo>
                    <a:pt x="1362" y="402"/>
                  </a:lnTo>
                  <a:lnTo>
                    <a:pt x="1361" y="407"/>
                  </a:lnTo>
                  <a:lnTo>
                    <a:pt x="1359" y="411"/>
                  </a:lnTo>
                  <a:lnTo>
                    <a:pt x="1356" y="415"/>
                  </a:lnTo>
                  <a:lnTo>
                    <a:pt x="1356" y="415"/>
                  </a:lnTo>
                  <a:lnTo>
                    <a:pt x="1339" y="436"/>
                  </a:lnTo>
                  <a:lnTo>
                    <a:pt x="1322" y="456"/>
                  </a:lnTo>
                  <a:lnTo>
                    <a:pt x="1298" y="481"/>
                  </a:lnTo>
                  <a:lnTo>
                    <a:pt x="1269" y="510"/>
                  </a:lnTo>
                  <a:lnTo>
                    <a:pt x="1234" y="542"/>
                  </a:lnTo>
                  <a:lnTo>
                    <a:pt x="1196" y="576"/>
                  </a:lnTo>
                  <a:lnTo>
                    <a:pt x="1175" y="594"/>
                  </a:lnTo>
                  <a:lnTo>
                    <a:pt x="1153" y="611"/>
                  </a:lnTo>
                  <a:lnTo>
                    <a:pt x="1129" y="628"/>
                  </a:lnTo>
                  <a:lnTo>
                    <a:pt x="1106" y="645"/>
                  </a:lnTo>
                  <a:lnTo>
                    <a:pt x="1081" y="663"/>
                  </a:lnTo>
                  <a:lnTo>
                    <a:pt x="1054" y="679"/>
                  </a:lnTo>
                  <a:lnTo>
                    <a:pt x="1027" y="695"/>
                  </a:lnTo>
                  <a:lnTo>
                    <a:pt x="1000" y="710"/>
                  </a:lnTo>
                  <a:lnTo>
                    <a:pt x="970" y="724"/>
                  </a:lnTo>
                  <a:lnTo>
                    <a:pt x="941" y="737"/>
                  </a:lnTo>
                  <a:lnTo>
                    <a:pt x="911" y="750"/>
                  </a:lnTo>
                  <a:lnTo>
                    <a:pt x="879" y="761"/>
                  </a:lnTo>
                  <a:lnTo>
                    <a:pt x="848" y="771"/>
                  </a:lnTo>
                  <a:lnTo>
                    <a:pt x="816" y="779"/>
                  </a:lnTo>
                  <a:lnTo>
                    <a:pt x="783" y="786"/>
                  </a:lnTo>
                  <a:lnTo>
                    <a:pt x="750" y="791"/>
                  </a:lnTo>
                  <a:lnTo>
                    <a:pt x="715" y="794"/>
                  </a:lnTo>
                  <a:lnTo>
                    <a:pt x="681" y="795"/>
                  </a:lnTo>
                  <a:lnTo>
                    <a:pt x="681" y="795"/>
                  </a:lnTo>
                  <a:close/>
                  <a:moveTo>
                    <a:pt x="65" y="398"/>
                  </a:moveTo>
                  <a:lnTo>
                    <a:pt x="65" y="398"/>
                  </a:lnTo>
                  <a:lnTo>
                    <a:pt x="97" y="433"/>
                  </a:lnTo>
                  <a:lnTo>
                    <a:pt x="120" y="455"/>
                  </a:lnTo>
                  <a:lnTo>
                    <a:pt x="146" y="482"/>
                  </a:lnTo>
                  <a:lnTo>
                    <a:pt x="176" y="509"/>
                  </a:lnTo>
                  <a:lnTo>
                    <a:pt x="209" y="537"/>
                  </a:lnTo>
                  <a:lnTo>
                    <a:pt x="246" y="566"/>
                  </a:lnTo>
                  <a:lnTo>
                    <a:pt x="285" y="595"/>
                  </a:lnTo>
                  <a:lnTo>
                    <a:pt x="306" y="609"/>
                  </a:lnTo>
                  <a:lnTo>
                    <a:pt x="327" y="623"/>
                  </a:lnTo>
                  <a:lnTo>
                    <a:pt x="349" y="636"/>
                  </a:lnTo>
                  <a:lnTo>
                    <a:pt x="372" y="649"/>
                  </a:lnTo>
                  <a:lnTo>
                    <a:pt x="396" y="662"/>
                  </a:lnTo>
                  <a:lnTo>
                    <a:pt x="419" y="674"/>
                  </a:lnTo>
                  <a:lnTo>
                    <a:pt x="443" y="685"/>
                  </a:lnTo>
                  <a:lnTo>
                    <a:pt x="469" y="695"/>
                  </a:lnTo>
                  <a:lnTo>
                    <a:pt x="494" y="704"/>
                  </a:lnTo>
                  <a:lnTo>
                    <a:pt x="519" y="713"/>
                  </a:lnTo>
                  <a:lnTo>
                    <a:pt x="545" y="720"/>
                  </a:lnTo>
                  <a:lnTo>
                    <a:pt x="572" y="726"/>
                  </a:lnTo>
                  <a:lnTo>
                    <a:pt x="599" y="731"/>
                  </a:lnTo>
                  <a:lnTo>
                    <a:pt x="625" y="735"/>
                  </a:lnTo>
                  <a:lnTo>
                    <a:pt x="654" y="737"/>
                  </a:lnTo>
                  <a:lnTo>
                    <a:pt x="681" y="739"/>
                  </a:lnTo>
                  <a:lnTo>
                    <a:pt x="681" y="739"/>
                  </a:lnTo>
                  <a:lnTo>
                    <a:pt x="709" y="737"/>
                  </a:lnTo>
                  <a:lnTo>
                    <a:pt x="737" y="735"/>
                  </a:lnTo>
                  <a:lnTo>
                    <a:pt x="764" y="731"/>
                  </a:lnTo>
                  <a:lnTo>
                    <a:pt x="790" y="726"/>
                  </a:lnTo>
                  <a:lnTo>
                    <a:pt x="817" y="720"/>
                  </a:lnTo>
                  <a:lnTo>
                    <a:pt x="843" y="713"/>
                  </a:lnTo>
                  <a:lnTo>
                    <a:pt x="869" y="704"/>
                  </a:lnTo>
                  <a:lnTo>
                    <a:pt x="895" y="695"/>
                  </a:lnTo>
                  <a:lnTo>
                    <a:pt x="919" y="685"/>
                  </a:lnTo>
                  <a:lnTo>
                    <a:pt x="943" y="674"/>
                  </a:lnTo>
                  <a:lnTo>
                    <a:pt x="967" y="662"/>
                  </a:lnTo>
                  <a:lnTo>
                    <a:pt x="991" y="649"/>
                  </a:lnTo>
                  <a:lnTo>
                    <a:pt x="1013" y="636"/>
                  </a:lnTo>
                  <a:lnTo>
                    <a:pt x="1035" y="623"/>
                  </a:lnTo>
                  <a:lnTo>
                    <a:pt x="1056" y="609"/>
                  </a:lnTo>
                  <a:lnTo>
                    <a:pt x="1077" y="595"/>
                  </a:lnTo>
                  <a:lnTo>
                    <a:pt x="1116" y="566"/>
                  </a:lnTo>
                  <a:lnTo>
                    <a:pt x="1153" y="537"/>
                  </a:lnTo>
                  <a:lnTo>
                    <a:pt x="1186" y="509"/>
                  </a:lnTo>
                  <a:lnTo>
                    <a:pt x="1216" y="482"/>
                  </a:lnTo>
                  <a:lnTo>
                    <a:pt x="1243" y="455"/>
                  </a:lnTo>
                  <a:lnTo>
                    <a:pt x="1265" y="433"/>
                  </a:lnTo>
                  <a:lnTo>
                    <a:pt x="1297" y="398"/>
                  </a:lnTo>
                  <a:lnTo>
                    <a:pt x="1297" y="398"/>
                  </a:lnTo>
                  <a:lnTo>
                    <a:pt x="1265" y="362"/>
                  </a:lnTo>
                  <a:lnTo>
                    <a:pt x="1243" y="339"/>
                  </a:lnTo>
                  <a:lnTo>
                    <a:pt x="1216" y="314"/>
                  </a:lnTo>
                  <a:lnTo>
                    <a:pt x="1186" y="286"/>
                  </a:lnTo>
                  <a:lnTo>
                    <a:pt x="1153" y="258"/>
                  </a:lnTo>
                  <a:lnTo>
                    <a:pt x="1116" y="229"/>
                  </a:lnTo>
                  <a:lnTo>
                    <a:pt x="1077" y="200"/>
                  </a:lnTo>
                  <a:lnTo>
                    <a:pt x="1056" y="186"/>
                  </a:lnTo>
                  <a:lnTo>
                    <a:pt x="1035" y="172"/>
                  </a:lnTo>
                  <a:lnTo>
                    <a:pt x="1013" y="159"/>
                  </a:lnTo>
                  <a:lnTo>
                    <a:pt x="991" y="146"/>
                  </a:lnTo>
                  <a:lnTo>
                    <a:pt x="967" y="134"/>
                  </a:lnTo>
                  <a:lnTo>
                    <a:pt x="943" y="121"/>
                  </a:lnTo>
                  <a:lnTo>
                    <a:pt x="919" y="110"/>
                  </a:lnTo>
                  <a:lnTo>
                    <a:pt x="895" y="100"/>
                  </a:lnTo>
                  <a:lnTo>
                    <a:pt x="869" y="90"/>
                  </a:lnTo>
                  <a:lnTo>
                    <a:pt x="843" y="82"/>
                  </a:lnTo>
                  <a:lnTo>
                    <a:pt x="817" y="75"/>
                  </a:lnTo>
                  <a:lnTo>
                    <a:pt x="790" y="69"/>
                  </a:lnTo>
                  <a:lnTo>
                    <a:pt x="764" y="64"/>
                  </a:lnTo>
                  <a:lnTo>
                    <a:pt x="737" y="60"/>
                  </a:lnTo>
                  <a:lnTo>
                    <a:pt x="709" y="58"/>
                  </a:lnTo>
                  <a:lnTo>
                    <a:pt x="681" y="57"/>
                  </a:lnTo>
                  <a:lnTo>
                    <a:pt x="681" y="57"/>
                  </a:lnTo>
                  <a:lnTo>
                    <a:pt x="654" y="58"/>
                  </a:lnTo>
                  <a:lnTo>
                    <a:pt x="625" y="60"/>
                  </a:lnTo>
                  <a:lnTo>
                    <a:pt x="599" y="64"/>
                  </a:lnTo>
                  <a:lnTo>
                    <a:pt x="572" y="69"/>
                  </a:lnTo>
                  <a:lnTo>
                    <a:pt x="545" y="75"/>
                  </a:lnTo>
                  <a:lnTo>
                    <a:pt x="519" y="82"/>
                  </a:lnTo>
                  <a:lnTo>
                    <a:pt x="494" y="90"/>
                  </a:lnTo>
                  <a:lnTo>
                    <a:pt x="469" y="100"/>
                  </a:lnTo>
                  <a:lnTo>
                    <a:pt x="443" y="110"/>
                  </a:lnTo>
                  <a:lnTo>
                    <a:pt x="419" y="121"/>
                  </a:lnTo>
                  <a:lnTo>
                    <a:pt x="396" y="134"/>
                  </a:lnTo>
                  <a:lnTo>
                    <a:pt x="372" y="146"/>
                  </a:lnTo>
                  <a:lnTo>
                    <a:pt x="349" y="159"/>
                  </a:lnTo>
                  <a:lnTo>
                    <a:pt x="327" y="172"/>
                  </a:lnTo>
                  <a:lnTo>
                    <a:pt x="306" y="186"/>
                  </a:lnTo>
                  <a:lnTo>
                    <a:pt x="285" y="200"/>
                  </a:lnTo>
                  <a:lnTo>
                    <a:pt x="246" y="229"/>
                  </a:lnTo>
                  <a:lnTo>
                    <a:pt x="209" y="258"/>
                  </a:lnTo>
                  <a:lnTo>
                    <a:pt x="176" y="286"/>
                  </a:lnTo>
                  <a:lnTo>
                    <a:pt x="146" y="314"/>
                  </a:lnTo>
                  <a:lnTo>
                    <a:pt x="120" y="339"/>
                  </a:lnTo>
                  <a:lnTo>
                    <a:pt x="97" y="362"/>
                  </a:lnTo>
                  <a:lnTo>
                    <a:pt x="65" y="398"/>
                  </a:lnTo>
                  <a:lnTo>
                    <a:pt x="65" y="39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1" name="Google Shape;401;p17"/>
            <p:cNvSpPr/>
            <p:nvPr/>
          </p:nvSpPr>
          <p:spPr>
            <a:xfrm>
              <a:off x="4225925" y="4083050"/>
              <a:ext cx="134938" cy="134938"/>
            </a:xfrm>
            <a:custGeom>
              <a:avLst/>
              <a:gdLst/>
              <a:ahLst/>
              <a:cxnLst/>
              <a:rect l="l" t="t" r="r" b="b"/>
              <a:pathLst>
                <a:path w="511" h="511" extrusionOk="0">
                  <a:moveTo>
                    <a:pt x="255" y="511"/>
                  </a:moveTo>
                  <a:lnTo>
                    <a:pt x="255" y="511"/>
                  </a:lnTo>
                  <a:lnTo>
                    <a:pt x="242" y="511"/>
                  </a:lnTo>
                  <a:lnTo>
                    <a:pt x="229" y="509"/>
                  </a:lnTo>
                  <a:lnTo>
                    <a:pt x="217" y="508"/>
                  </a:lnTo>
                  <a:lnTo>
                    <a:pt x="203" y="505"/>
                  </a:lnTo>
                  <a:lnTo>
                    <a:pt x="191" y="502"/>
                  </a:lnTo>
                  <a:lnTo>
                    <a:pt x="179" y="499"/>
                  </a:lnTo>
                  <a:lnTo>
                    <a:pt x="167" y="495"/>
                  </a:lnTo>
                  <a:lnTo>
                    <a:pt x="156" y="491"/>
                  </a:lnTo>
                  <a:lnTo>
                    <a:pt x="134" y="480"/>
                  </a:lnTo>
                  <a:lnTo>
                    <a:pt x="112" y="467"/>
                  </a:lnTo>
                  <a:lnTo>
                    <a:pt x="93" y="453"/>
                  </a:lnTo>
                  <a:lnTo>
                    <a:pt x="75" y="436"/>
                  </a:lnTo>
                  <a:lnTo>
                    <a:pt x="58" y="417"/>
                  </a:lnTo>
                  <a:lnTo>
                    <a:pt x="44" y="398"/>
                  </a:lnTo>
                  <a:lnTo>
                    <a:pt x="30" y="377"/>
                  </a:lnTo>
                  <a:lnTo>
                    <a:pt x="19" y="355"/>
                  </a:lnTo>
                  <a:lnTo>
                    <a:pt x="15" y="344"/>
                  </a:lnTo>
                  <a:lnTo>
                    <a:pt x="11" y="331"/>
                  </a:lnTo>
                  <a:lnTo>
                    <a:pt x="8" y="319"/>
                  </a:lnTo>
                  <a:lnTo>
                    <a:pt x="5" y="307"/>
                  </a:lnTo>
                  <a:lnTo>
                    <a:pt x="2" y="294"/>
                  </a:lnTo>
                  <a:lnTo>
                    <a:pt x="1" y="282"/>
                  </a:lnTo>
                  <a:lnTo>
                    <a:pt x="0" y="269"/>
                  </a:lnTo>
                  <a:lnTo>
                    <a:pt x="0" y="256"/>
                  </a:lnTo>
                  <a:lnTo>
                    <a:pt x="0" y="256"/>
                  </a:lnTo>
                  <a:lnTo>
                    <a:pt x="0" y="242"/>
                  </a:lnTo>
                  <a:lnTo>
                    <a:pt x="1" y="229"/>
                  </a:lnTo>
                  <a:lnTo>
                    <a:pt x="2" y="216"/>
                  </a:lnTo>
                  <a:lnTo>
                    <a:pt x="5" y="204"/>
                  </a:lnTo>
                  <a:lnTo>
                    <a:pt x="8" y="192"/>
                  </a:lnTo>
                  <a:lnTo>
                    <a:pt x="11" y="180"/>
                  </a:lnTo>
                  <a:lnTo>
                    <a:pt x="15" y="168"/>
                  </a:lnTo>
                  <a:lnTo>
                    <a:pt x="19" y="156"/>
                  </a:lnTo>
                  <a:lnTo>
                    <a:pt x="30" y="134"/>
                  </a:lnTo>
                  <a:lnTo>
                    <a:pt x="44" y="113"/>
                  </a:lnTo>
                  <a:lnTo>
                    <a:pt x="58" y="93"/>
                  </a:lnTo>
                  <a:lnTo>
                    <a:pt x="75" y="74"/>
                  </a:lnTo>
                  <a:lnTo>
                    <a:pt x="93" y="58"/>
                  </a:lnTo>
                  <a:lnTo>
                    <a:pt x="112" y="44"/>
                  </a:lnTo>
                  <a:lnTo>
                    <a:pt x="134" y="31"/>
                  </a:lnTo>
                  <a:lnTo>
                    <a:pt x="156" y="20"/>
                  </a:lnTo>
                  <a:lnTo>
                    <a:pt x="167" y="16"/>
                  </a:lnTo>
                  <a:lnTo>
                    <a:pt x="179" y="12"/>
                  </a:lnTo>
                  <a:lnTo>
                    <a:pt x="191" y="8"/>
                  </a:lnTo>
                  <a:lnTo>
                    <a:pt x="203" y="5"/>
                  </a:lnTo>
                  <a:lnTo>
                    <a:pt x="217" y="3"/>
                  </a:lnTo>
                  <a:lnTo>
                    <a:pt x="229" y="2"/>
                  </a:lnTo>
                  <a:lnTo>
                    <a:pt x="242" y="1"/>
                  </a:lnTo>
                  <a:lnTo>
                    <a:pt x="255" y="0"/>
                  </a:lnTo>
                  <a:lnTo>
                    <a:pt x="255" y="0"/>
                  </a:lnTo>
                  <a:lnTo>
                    <a:pt x="268" y="1"/>
                  </a:lnTo>
                  <a:lnTo>
                    <a:pt x="281" y="2"/>
                  </a:lnTo>
                  <a:lnTo>
                    <a:pt x="294" y="3"/>
                  </a:lnTo>
                  <a:lnTo>
                    <a:pt x="307" y="5"/>
                  </a:lnTo>
                  <a:lnTo>
                    <a:pt x="319" y="8"/>
                  </a:lnTo>
                  <a:lnTo>
                    <a:pt x="331" y="12"/>
                  </a:lnTo>
                  <a:lnTo>
                    <a:pt x="343" y="16"/>
                  </a:lnTo>
                  <a:lnTo>
                    <a:pt x="354" y="20"/>
                  </a:lnTo>
                  <a:lnTo>
                    <a:pt x="376" y="31"/>
                  </a:lnTo>
                  <a:lnTo>
                    <a:pt x="398" y="44"/>
                  </a:lnTo>
                  <a:lnTo>
                    <a:pt x="418" y="58"/>
                  </a:lnTo>
                  <a:lnTo>
                    <a:pt x="436" y="74"/>
                  </a:lnTo>
                  <a:lnTo>
                    <a:pt x="452" y="93"/>
                  </a:lnTo>
                  <a:lnTo>
                    <a:pt x="466" y="113"/>
                  </a:lnTo>
                  <a:lnTo>
                    <a:pt x="480" y="134"/>
                  </a:lnTo>
                  <a:lnTo>
                    <a:pt x="491" y="156"/>
                  </a:lnTo>
                  <a:lnTo>
                    <a:pt x="495" y="168"/>
                  </a:lnTo>
                  <a:lnTo>
                    <a:pt x="499" y="180"/>
                  </a:lnTo>
                  <a:lnTo>
                    <a:pt x="503" y="192"/>
                  </a:lnTo>
                  <a:lnTo>
                    <a:pt x="506" y="204"/>
                  </a:lnTo>
                  <a:lnTo>
                    <a:pt x="508" y="216"/>
                  </a:lnTo>
                  <a:lnTo>
                    <a:pt x="509" y="229"/>
                  </a:lnTo>
                  <a:lnTo>
                    <a:pt x="510" y="242"/>
                  </a:lnTo>
                  <a:lnTo>
                    <a:pt x="511" y="256"/>
                  </a:lnTo>
                  <a:lnTo>
                    <a:pt x="511" y="256"/>
                  </a:lnTo>
                  <a:lnTo>
                    <a:pt x="510" y="269"/>
                  </a:lnTo>
                  <a:lnTo>
                    <a:pt x="509" y="282"/>
                  </a:lnTo>
                  <a:lnTo>
                    <a:pt x="508" y="294"/>
                  </a:lnTo>
                  <a:lnTo>
                    <a:pt x="506" y="307"/>
                  </a:lnTo>
                  <a:lnTo>
                    <a:pt x="503" y="319"/>
                  </a:lnTo>
                  <a:lnTo>
                    <a:pt x="499" y="331"/>
                  </a:lnTo>
                  <a:lnTo>
                    <a:pt x="495" y="344"/>
                  </a:lnTo>
                  <a:lnTo>
                    <a:pt x="491" y="355"/>
                  </a:lnTo>
                  <a:lnTo>
                    <a:pt x="480" y="377"/>
                  </a:lnTo>
                  <a:lnTo>
                    <a:pt x="466" y="398"/>
                  </a:lnTo>
                  <a:lnTo>
                    <a:pt x="452" y="417"/>
                  </a:lnTo>
                  <a:lnTo>
                    <a:pt x="436" y="436"/>
                  </a:lnTo>
                  <a:lnTo>
                    <a:pt x="418" y="453"/>
                  </a:lnTo>
                  <a:lnTo>
                    <a:pt x="398" y="467"/>
                  </a:lnTo>
                  <a:lnTo>
                    <a:pt x="376" y="480"/>
                  </a:lnTo>
                  <a:lnTo>
                    <a:pt x="354" y="491"/>
                  </a:lnTo>
                  <a:lnTo>
                    <a:pt x="343" y="495"/>
                  </a:lnTo>
                  <a:lnTo>
                    <a:pt x="331" y="499"/>
                  </a:lnTo>
                  <a:lnTo>
                    <a:pt x="319" y="502"/>
                  </a:lnTo>
                  <a:lnTo>
                    <a:pt x="307" y="505"/>
                  </a:lnTo>
                  <a:lnTo>
                    <a:pt x="294" y="508"/>
                  </a:lnTo>
                  <a:lnTo>
                    <a:pt x="281" y="509"/>
                  </a:lnTo>
                  <a:lnTo>
                    <a:pt x="268" y="511"/>
                  </a:lnTo>
                  <a:lnTo>
                    <a:pt x="255" y="511"/>
                  </a:lnTo>
                  <a:lnTo>
                    <a:pt x="255" y="511"/>
                  </a:lnTo>
                  <a:close/>
                  <a:moveTo>
                    <a:pt x="255" y="56"/>
                  </a:moveTo>
                  <a:lnTo>
                    <a:pt x="255" y="56"/>
                  </a:lnTo>
                  <a:lnTo>
                    <a:pt x="235" y="57"/>
                  </a:lnTo>
                  <a:lnTo>
                    <a:pt x="216" y="60"/>
                  </a:lnTo>
                  <a:lnTo>
                    <a:pt x="196" y="65"/>
                  </a:lnTo>
                  <a:lnTo>
                    <a:pt x="178" y="72"/>
                  </a:lnTo>
                  <a:lnTo>
                    <a:pt x="161" y="81"/>
                  </a:lnTo>
                  <a:lnTo>
                    <a:pt x="144" y="91"/>
                  </a:lnTo>
                  <a:lnTo>
                    <a:pt x="129" y="102"/>
                  </a:lnTo>
                  <a:lnTo>
                    <a:pt x="114" y="115"/>
                  </a:lnTo>
                  <a:lnTo>
                    <a:pt x="102" y="129"/>
                  </a:lnTo>
                  <a:lnTo>
                    <a:pt x="90" y="144"/>
                  </a:lnTo>
                  <a:lnTo>
                    <a:pt x="80" y="160"/>
                  </a:lnTo>
                  <a:lnTo>
                    <a:pt x="72" y="179"/>
                  </a:lnTo>
                  <a:lnTo>
                    <a:pt x="66" y="197"/>
                  </a:lnTo>
                  <a:lnTo>
                    <a:pt x="61" y="215"/>
                  </a:lnTo>
                  <a:lnTo>
                    <a:pt x="58" y="235"/>
                  </a:lnTo>
                  <a:lnTo>
                    <a:pt x="57" y="256"/>
                  </a:lnTo>
                  <a:lnTo>
                    <a:pt x="57" y="256"/>
                  </a:lnTo>
                  <a:lnTo>
                    <a:pt x="58" y="276"/>
                  </a:lnTo>
                  <a:lnTo>
                    <a:pt x="61" y="295"/>
                  </a:lnTo>
                  <a:lnTo>
                    <a:pt x="66" y="314"/>
                  </a:lnTo>
                  <a:lnTo>
                    <a:pt x="72" y="332"/>
                  </a:lnTo>
                  <a:lnTo>
                    <a:pt x="80" y="350"/>
                  </a:lnTo>
                  <a:lnTo>
                    <a:pt x="90" y="367"/>
                  </a:lnTo>
                  <a:lnTo>
                    <a:pt x="102" y="382"/>
                  </a:lnTo>
                  <a:lnTo>
                    <a:pt x="114" y="396"/>
                  </a:lnTo>
                  <a:lnTo>
                    <a:pt x="129" y="408"/>
                  </a:lnTo>
                  <a:lnTo>
                    <a:pt x="144" y="420"/>
                  </a:lnTo>
                  <a:lnTo>
                    <a:pt x="161" y="431"/>
                  </a:lnTo>
                  <a:lnTo>
                    <a:pt x="178" y="439"/>
                  </a:lnTo>
                  <a:lnTo>
                    <a:pt x="196" y="445"/>
                  </a:lnTo>
                  <a:lnTo>
                    <a:pt x="216" y="450"/>
                  </a:lnTo>
                  <a:lnTo>
                    <a:pt x="235" y="453"/>
                  </a:lnTo>
                  <a:lnTo>
                    <a:pt x="255" y="454"/>
                  </a:lnTo>
                  <a:lnTo>
                    <a:pt x="255" y="454"/>
                  </a:lnTo>
                  <a:lnTo>
                    <a:pt x="275" y="453"/>
                  </a:lnTo>
                  <a:lnTo>
                    <a:pt x="295" y="450"/>
                  </a:lnTo>
                  <a:lnTo>
                    <a:pt x="314" y="445"/>
                  </a:lnTo>
                  <a:lnTo>
                    <a:pt x="332" y="439"/>
                  </a:lnTo>
                  <a:lnTo>
                    <a:pt x="350" y="431"/>
                  </a:lnTo>
                  <a:lnTo>
                    <a:pt x="366" y="420"/>
                  </a:lnTo>
                  <a:lnTo>
                    <a:pt x="381" y="408"/>
                  </a:lnTo>
                  <a:lnTo>
                    <a:pt x="396" y="396"/>
                  </a:lnTo>
                  <a:lnTo>
                    <a:pt x="409" y="382"/>
                  </a:lnTo>
                  <a:lnTo>
                    <a:pt x="420" y="367"/>
                  </a:lnTo>
                  <a:lnTo>
                    <a:pt x="430" y="350"/>
                  </a:lnTo>
                  <a:lnTo>
                    <a:pt x="438" y="332"/>
                  </a:lnTo>
                  <a:lnTo>
                    <a:pt x="445" y="314"/>
                  </a:lnTo>
                  <a:lnTo>
                    <a:pt x="450" y="295"/>
                  </a:lnTo>
                  <a:lnTo>
                    <a:pt x="453" y="276"/>
                  </a:lnTo>
                  <a:lnTo>
                    <a:pt x="454" y="256"/>
                  </a:lnTo>
                  <a:lnTo>
                    <a:pt x="454" y="256"/>
                  </a:lnTo>
                  <a:lnTo>
                    <a:pt x="453" y="235"/>
                  </a:lnTo>
                  <a:lnTo>
                    <a:pt x="450" y="215"/>
                  </a:lnTo>
                  <a:lnTo>
                    <a:pt x="445" y="197"/>
                  </a:lnTo>
                  <a:lnTo>
                    <a:pt x="438" y="179"/>
                  </a:lnTo>
                  <a:lnTo>
                    <a:pt x="430" y="160"/>
                  </a:lnTo>
                  <a:lnTo>
                    <a:pt x="420" y="144"/>
                  </a:lnTo>
                  <a:lnTo>
                    <a:pt x="409" y="129"/>
                  </a:lnTo>
                  <a:lnTo>
                    <a:pt x="396" y="115"/>
                  </a:lnTo>
                  <a:lnTo>
                    <a:pt x="381" y="102"/>
                  </a:lnTo>
                  <a:lnTo>
                    <a:pt x="366" y="91"/>
                  </a:lnTo>
                  <a:lnTo>
                    <a:pt x="350" y="81"/>
                  </a:lnTo>
                  <a:lnTo>
                    <a:pt x="332" y="72"/>
                  </a:lnTo>
                  <a:lnTo>
                    <a:pt x="314" y="65"/>
                  </a:lnTo>
                  <a:lnTo>
                    <a:pt x="295" y="60"/>
                  </a:lnTo>
                  <a:lnTo>
                    <a:pt x="275" y="57"/>
                  </a:lnTo>
                  <a:lnTo>
                    <a:pt x="255" y="56"/>
                  </a:lnTo>
                  <a:lnTo>
                    <a:pt x="255" y="5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2" name="Google Shape;402;p17"/>
            <p:cNvSpPr/>
            <p:nvPr/>
          </p:nvSpPr>
          <p:spPr>
            <a:xfrm>
              <a:off x="4256088" y="4113213"/>
              <a:ext cx="74613" cy="74613"/>
            </a:xfrm>
            <a:custGeom>
              <a:avLst/>
              <a:gdLst/>
              <a:ahLst/>
              <a:cxnLst/>
              <a:rect l="l" t="t" r="r" b="b"/>
              <a:pathLst>
                <a:path w="284" h="283" extrusionOk="0">
                  <a:moveTo>
                    <a:pt x="142" y="283"/>
                  </a:moveTo>
                  <a:lnTo>
                    <a:pt x="142" y="283"/>
                  </a:lnTo>
                  <a:lnTo>
                    <a:pt x="128" y="282"/>
                  </a:lnTo>
                  <a:lnTo>
                    <a:pt x="114" y="280"/>
                  </a:lnTo>
                  <a:lnTo>
                    <a:pt x="99" y="277"/>
                  </a:lnTo>
                  <a:lnTo>
                    <a:pt x="87" y="272"/>
                  </a:lnTo>
                  <a:lnTo>
                    <a:pt x="74" y="266"/>
                  </a:lnTo>
                  <a:lnTo>
                    <a:pt x="63" y="259"/>
                  </a:lnTo>
                  <a:lnTo>
                    <a:pt x="52" y="251"/>
                  </a:lnTo>
                  <a:lnTo>
                    <a:pt x="42" y="242"/>
                  </a:lnTo>
                  <a:lnTo>
                    <a:pt x="33" y="232"/>
                  </a:lnTo>
                  <a:lnTo>
                    <a:pt x="25" y="220"/>
                  </a:lnTo>
                  <a:lnTo>
                    <a:pt x="18" y="209"/>
                  </a:lnTo>
                  <a:lnTo>
                    <a:pt x="11" y="196"/>
                  </a:lnTo>
                  <a:lnTo>
                    <a:pt x="6" y="184"/>
                  </a:lnTo>
                  <a:lnTo>
                    <a:pt x="3" y="170"/>
                  </a:lnTo>
                  <a:lnTo>
                    <a:pt x="1" y="156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0" y="135"/>
                  </a:lnTo>
                  <a:lnTo>
                    <a:pt x="2" y="130"/>
                  </a:lnTo>
                  <a:lnTo>
                    <a:pt x="5" y="125"/>
                  </a:lnTo>
                  <a:lnTo>
                    <a:pt x="8" y="121"/>
                  </a:lnTo>
                  <a:lnTo>
                    <a:pt x="12" y="118"/>
                  </a:lnTo>
                  <a:lnTo>
                    <a:pt x="18" y="115"/>
                  </a:lnTo>
                  <a:lnTo>
                    <a:pt x="23" y="113"/>
                  </a:lnTo>
                  <a:lnTo>
                    <a:pt x="29" y="113"/>
                  </a:lnTo>
                  <a:lnTo>
                    <a:pt x="29" y="113"/>
                  </a:lnTo>
                  <a:lnTo>
                    <a:pt x="35" y="113"/>
                  </a:lnTo>
                  <a:lnTo>
                    <a:pt x="40" y="115"/>
                  </a:lnTo>
                  <a:lnTo>
                    <a:pt x="45" y="118"/>
                  </a:lnTo>
                  <a:lnTo>
                    <a:pt x="49" y="121"/>
                  </a:lnTo>
                  <a:lnTo>
                    <a:pt x="52" y="125"/>
                  </a:lnTo>
                  <a:lnTo>
                    <a:pt x="55" y="130"/>
                  </a:lnTo>
                  <a:lnTo>
                    <a:pt x="56" y="135"/>
                  </a:lnTo>
                  <a:lnTo>
                    <a:pt x="57" y="142"/>
                  </a:lnTo>
                  <a:lnTo>
                    <a:pt x="57" y="142"/>
                  </a:lnTo>
                  <a:lnTo>
                    <a:pt x="57" y="150"/>
                  </a:lnTo>
                  <a:lnTo>
                    <a:pt x="59" y="159"/>
                  </a:lnTo>
                  <a:lnTo>
                    <a:pt x="61" y="167"/>
                  </a:lnTo>
                  <a:lnTo>
                    <a:pt x="64" y="175"/>
                  </a:lnTo>
                  <a:lnTo>
                    <a:pt x="67" y="182"/>
                  </a:lnTo>
                  <a:lnTo>
                    <a:pt x="71" y="189"/>
                  </a:lnTo>
                  <a:lnTo>
                    <a:pt x="76" y="195"/>
                  </a:lnTo>
                  <a:lnTo>
                    <a:pt x="82" y="201"/>
                  </a:lnTo>
                  <a:lnTo>
                    <a:pt x="88" y="207"/>
                  </a:lnTo>
                  <a:lnTo>
                    <a:pt x="94" y="212"/>
                  </a:lnTo>
                  <a:lnTo>
                    <a:pt x="102" y="216"/>
                  </a:lnTo>
                  <a:lnTo>
                    <a:pt x="109" y="219"/>
                  </a:lnTo>
                  <a:lnTo>
                    <a:pt x="117" y="222"/>
                  </a:lnTo>
                  <a:lnTo>
                    <a:pt x="125" y="225"/>
                  </a:lnTo>
                  <a:lnTo>
                    <a:pt x="134" y="227"/>
                  </a:lnTo>
                  <a:lnTo>
                    <a:pt x="142" y="227"/>
                  </a:lnTo>
                  <a:lnTo>
                    <a:pt x="142" y="227"/>
                  </a:lnTo>
                  <a:lnTo>
                    <a:pt x="151" y="227"/>
                  </a:lnTo>
                  <a:lnTo>
                    <a:pt x="159" y="225"/>
                  </a:lnTo>
                  <a:lnTo>
                    <a:pt x="167" y="222"/>
                  </a:lnTo>
                  <a:lnTo>
                    <a:pt x="175" y="219"/>
                  </a:lnTo>
                  <a:lnTo>
                    <a:pt x="182" y="216"/>
                  </a:lnTo>
                  <a:lnTo>
                    <a:pt x="190" y="212"/>
                  </a:lnTo>
                  <a:lnTo>
                    <a:pt x="197" y="207"/>
                  </a:lnTo>
                  <a:lnTo>
                    <a:pt x="203" y="201"/>
                  </a:lnTo>
                  <a:lnTo>
                    <a:pt x="208" y="195"/>
                  </a:lnTo>
                  <a:lnTo>
                    <a:pt x="213" y="189"/>
                  </a:lnTo>
                  <a:lnTo>
                    <a:pt x="217" y="182"/>
                  </a:lnTo>
                  <a:lnTo>
                    <a:pt x="221" y="175"/>
                  </a:lnTo>
                  <a:lnTo>
                    <a:pt x="223" y="167"/>
                  </a:lnTo>
                  <a:lnTo>
                    <a:pt x="226" y="159"/>
                  </a:lnTo>
                  <a:lnTo>
                    <a:pt x="227" y="150"/>
                  </a:lnTo>
                  <a:lnTo>
                    <a:pt x="227" y="142"/>
                  </a:lnTo>
                  <a:lnTo>
                    <a:pt x="227" y="142"/>
                  </a:lnTo>
                  <a:lnTo>
                    <a:pt x="227" y="132"/>
                  </a:lnTo>
                  <a:lnTo>
                    <a:pt x="226" y="124"/>
                  </a:lnTo>
                  <a:lnTo>
                    <a:pt x="223" y="116"/>
                  </a:lnTo>
                  <a:lnTo>
                    <a:pt x="221" y="108"/>
                  </a:lnTo>
                  <a:lnTo>
                    <a:pt x="217" y="101"/>
                  </a:lnTo>
                  <a:lnTo>
                    <a:pt x="213" y="94"/>
                  </a:lnTo>
                  <a:lnTo>
                    <a:pt x="208" y="87"/>
                  </a:lnTo>
                  <a:lnTo>
                    <a:pt x="203" y="81"/>
                  </a:lnTo>
                  <a:lnTo>
                    <a:pt x="197" y="76"/>
                  </a:lnTo>
                  <a:lnTo>
                    <a:pt x="190" y="71"/>
                  </a:lnTo>
                  <a:lnTo>
                    <a:pt x="182" y="67"/>
                  </a:lnTo>
                  <a:lnTo>
                    <a:pt x="175" y="63"/>
                  </a:lnTo>
                  <a:lnTo>
                    <a:pt x="167" y="60"/>
                  </a:lnTo>
                  <a:lnTo>
                    <a:pt x="159" y="58"/>
                  </a:lnTo>
                  <a:lnTo>
                    <a:pt x="151" y="57"/>
                  </a:lnTo>
                  <a:lnTo>
                    <a:pt x="142" y="57"/>
                  </a:lnTo>
                  <a:lnTo>
                    <a:pt x="142" y="57"/>
                  </a:lnTo>
                  <a:lnTo>
                    <a:pt x="136" y="56"/>
                  </a:lnTo>
                  <a:lnTo>
                    <a:pt x="131" y="54"/>
                  </a:lnTo>
                  <a:lnTo>
                    <a:pt x="126" y="52"/>
                  </a:lnTo>
                  <a:lnTo>
                    <a:pt x="122" y="47"/>
                  </a:lnTo>
                  <a:lnTo>
                    <a:pt x="119" y="43"/>
                  </a:lnTo>
                  <a:lnTo>
                    <a:pt x="116" y="39"/>
                  </a:lnTo>
                  <a:lnTo>
                    <a:pt x="115" y="33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15" y="22"/>
                  </a:lnTo>
                  <a:lnTo>
                    <a:pt x="116" y="17"/>
                  </a:lnTo>
                  <a:lnTo>
                    <a:pt x="119" y="12"/>
                  </a:lnTo>
                  <a:lnTo>
                    <a:pt x="122" y="8"/>
                  </a:lnTo>
                  <a:lnTo>
                    <a:pt x="126" y="4"/>
                  </a:lnTo>
                  <a:lnTo>
                    <a:pt x="131" y="2"/>
                  </a:lnTo>
                  <a:lnTo>
                    <a:pt x="136" y="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56" y="0"/>
                  </a:lnTo>
                  <a:lnTo>
                    <a:pt x="170" y="2"/>
                  </a:lnTo>
                  <a:lnTo>
                    <a:pt x="184" y="6"/>
                  </a:lnTo>
                  <a:lnTo>
                    <a:pt x="198" y="11"/>
                  </a:lnTo>
                  <a:lnTo>
                    <a:pt x="210" y="17"/>
                  </a:lnTo>
                  <a:lnTo>
                    <a:pt x="221" y="24"/>
                  </a:lnTo>
                  <a:lnTo>
                    <a:pt x="232" y="32"/>
                  </a:lnTo>
                  <a:lnTo>
                    <a:pt x="242" y="41"/>
                  </a:lnTo>
                  <a:lnTo>
                    <a:pt x="251" y="52"/>
                  </a:lnTo>
                  <a:lnTo>
                    <a:pt x="259" y="62"/>
                  </a:lnTo>
                  <a:lnTo>
                    <a:pt x="266" y="74"/>
                  </a:lnTo>
                  <a:lnTo>
                    <a:pt x="273" y="86"/>
                  </a:lnTo>
                  <a:lnTo>
                    <a:pt x="278" y="99"/>
                  </a:lnTo>
                  <a:lnTo>
                    <a:pt x="282" y="113"/>
                  </a:lnTo>
                  <a:lnTo>
                    <a:pt x="284" y="127"/>
                  </a:lnTo>
                  <a:lnTo>
                    <a:pt x="284" y="142"/>
                  </a:lnTo>
                  <a:lnTo>
                    <a:pt x="284" y="142"/>
                  </a:lnTo>
                  <a:lnTo>
                    <a:pt x="284" y="156"/>
                  </a:lnTo>
                  <a:lnTo>
                    <a:pt x="282" y="170"/>
                  </a:lnTo>
                  <a:lnTo>
                    <a:pt x="278" y="184"/>
                  </a:lnTo>
                  <a:lnTo>
                    <a:pt x="273" y="196"/>
                  </a:lnTo>
                  <a:lnTo>
                    <a:pt x="266" y="209"/>
                  </a:lnTo>
                  <a:lnTo>
                    <a:pt x="259" y="220"/>
                  </a:lnTo>
                  <a:lnTo>
                    <a:pt x="251" y="232"/>
                  </a:lnTo>
                  <a:lnTo>
                    <a:pt x="242" y="242"/>
                  </a:lnTo>
                  <a:lnTo>
                    <a:pt x="232" y="251"/>
                  </a:lnTo>
                  <a:lnTo>
                    <a:pt x="221" y="259"/>
                  </a:lnTo>
                  <a:lnTo>
                    <a:pt x="210" y="266"/>
                  </a:lnTo>
                  <a:lnTo>
                    <a:pt x="198" y="272"/>
                  </a:lnTo>
                  <a:lnTo>
                    <a:pt x="184" y="277"/>
                  </a:lnTo>
                  <a:lnTo>
                    <a:pt x="170" y="280"/>
                  </a:lnTo>
                  <a:lnTo>
                    <a:pt x="156" y="282"/>
                  </a:lnTo>
                  <a:lnTo>
                    <a:pt x="142" y="283"/>
                  </a:lnTo>
                  <a:lnTo>
                    <a:pt x="142" y="28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403" name="Google Shape;403;p17"/>
          <p:cNvGrpSpPr/>
          <p:nvPr/>
        </p:nvGrpSpPr>
        <p:grpSpPr>
          <a:xfrm>
            <a:off x="9248101" y="3041587"/>
            <a:ext cx="843606" cy="776413"/>
            <a:chOff x="3397250" y="5064126"/>
            <a:chExt cx="358776" cy="330200"/>
          </a:xfrm>
        </p:grpSpPr>
        <p:sp>
          <p:nvSpPr>
            <p:cNvPr id="404" name="Google Shape;404;p17"/>
            <p:cNvSpPr/>
            <p:nvPr/>
          </p:nvSpPr>
          <p:spPr>
            <a:xfrm>
              <a:off x="3516313" y="5064126"/>
              <a:ext cx="239713" cy="88900"/>
            </a:xfrm>
            <a:custGeom>
              <a:avLst/>
              <a:gdLst/>
              <a:ahLst/>
              <a:cxnLst/>
              <a:rect l="l" t="t" r="r" b="b"/>
              <a:pathLst>
                <a:path w="907" h="340" extrusionOk="0">
                  <a:moveTo>
                    <a:pt x="878" y="340"/>
                  </a:moveTo>
                  <a:lnTo>
                    <a:pt x="28" y="340"/>
                  </a:lnTo>
                  <a:lnTo>
                    <a:pt x="28" y="340"/>
                  </a:lnTo>
                  <a:lnTo>
                    <a:pt x="22" y="339"/>
                  </a:lnTo>
                  <a:lnTo>
                    <a:pt x="17" y="338"/>
                  </a:lnTo>
                  <a:lnTo>
                    <a:pt x="12" y="335"/>
                  </a:lnTo>
                  <a:lnTo>
                    <a:pt x="8" y="332"/>
                  </a:lnTo>
                  <a:lnTo>
                    <a:pt x="5" y="328"/>
                  </a:lnTo>
                  <a:lnTo>
                    <a:pt x="2" y="323"/>
                  </a:lnTo>
                  <a:lnTo>
                    <a:pt x="0" y="318"/>
                  </a:lnTo>
                  <a:lnTo>
                    <a:pt x="0" y="31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2" y="17"/>
                  </a:lnTo>
                  <a:lnTo>
                    <a:pt x="5" y="13"/>
                  </a:lnTo>
                  <a:lnTo>
                    <a:pt x="8" y="9"/>
                  </a:lnTo>
                  <a:lnTo>
                    <a:pt x="12" y="5"/>
                  </a:lnTo>
                  <a:lnTo>
                    <a:pt x="17" y="2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878" y="0"/>
                  </a:lnTo>
                  <a:lnTo>
                    <a:pt x="878" y="0"/>
                  </a:lnTo>
                  <a:lnTo>
                    <a:pt x="883" y="1"/>
                  </a:lnTo>
                  <a:lnTo>
                    <a:pt x="889" y="2"/>
                  </a:lnTo>
                  <a:lnTo>
                    <a:pt x="893" y="5"/>
                  </a:lnTo>
                  <a:lnTo>
                    <a:pt x="899" y="9"/>
                  </a:lnTo>
                  <a:lnTo>
                    <a:pt x="902" y="13"/>
                  </a:lnTo>
                  <a:lnTo>
                    <a:pt x="905" y="17"/>
                  </a:lnTo>
                  <a:lnTo>
                    <a:pt x="906" y="23"/>
                  </a:lnTo>
                  <a:lnTo>
                    <a:pt x="907" y="28"/>
                  </a:lnTo>
                  <a:lnTo>
                    <a:pt x="907" y="312"/>
                  </a:lnTo>
                  <a:lnTo>
                    <a:pt x="907" y="312"/>
                  </a:lnTo>
                  <a:lnTo>
                    <a:pt x="906" y="318"/>
                  </a:lnTo>
                  <a:lnTo>
                    <a:pt x="905" y="323"/>
                  </a:lnTo>
                  <a:lnTo>
                    <a:pt x="902" y="328"/>
                  </a:lnTo>
                  <a:lnTo>
                    <a:pt x="899" y="332"/>
                  </a:lnTo>
                  <a:lnTo>
                    <a:pt x="893" y="335"/>
                  </a:lnTo>
                  <a:lnTo>
                    <a:pt x="889" y="338"/>
                  </a:lnTo>
                  <a:lnTo>
                    <a:pt x="883" y="339"/>
                  </a:lnTo>
                  <a:lnTo>
                    <a:pt x="878" y="340"/>
                  </a:lnTo>
                  <a:lnTo>
                    <a:pt x="878" y="340"/>
                  </a:lnTo>
                  <a:close/>
                  <a:moveTo>
                    <a:pt x="56" y="284"/>
                  </a:moveTo>
                  <a:lnTo>
                    <a:pt x="850" y="284"/>
                  </a:lnTo>
                  <a:lnTo>
                    <a:pt x="850" y="57"/>
                  </a:lnTo>
                  <a:lnTo>
                    <a:pt x="56" y="57"/>
                  </a:lnTo>
                  <a:lnTo>
                    <a:pt x="56" y="28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5" name="Google Shape;405;p17"/>
            <p:cNvSpPr/>
            <p:nvPr/>
          </p:nvSpPr>
          <p:spPr>
            <a:xfrm>
              <a:off x="3516313" y="5183188"/>
              <a:ext cx="239713" cy="90488"/>
            </a:xfrm>
            <a:custGeom>
              <a:avLst/>
              <a:gdLst/>
              <a:ahLst/>
              <a:cxnLst/>
              <a:rect l="l" t="t" r="r" b="b"/>
              <a:pathLst>
                <a:path w="907" h="340" extrusionOk="0">
                  <a:moveTo>
                    <a:pt x="878" y="340"/>
                  </a:moveTo>
                  <a:lnTo>
                    <a:pt x="28" y="340"/>
                  </a:lnTo>
                  <a:lnTo>
                    <a:pt x="28" y="340"/>
                  </a:lnTo>
                  <a:lnTo>
                    <a:pt x="22" y="339"/>
                  </a:lnTo>
                  <a:lnTo>
                    <a:pt x="17" y="338"/>
                  </a:lnTo>
                  <a:lnTo>
                    <a:pt x="12" y="335"/>
                  </a:lnTo>
                  <a:lnTo>
                    <a:pt x="8" y="332"/>
                  </a:lnTo>
                  <a:lnTo>
                    <a:pt x="5" y="328"/>
                  </a:lnTo>
                  <a:lnTo>
                    <a:pt x="2" y="323"/>
                  </a:lnTo>
                  <a:lnTo>
                    <a:pt x="0" y="318"/>
                  </a:lnTo>
                  <a:lnTo>
                    <a:pt x="0" y="31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2" y="17"/>
                  </a:lnTo>
                  <a:lnTo>
                    <a:pt x="5" y="13"/>
                  </a:lnTo>
                  <a:lnTo>
                    <a:pt x="8" y="8"/>
                  </a:lnTo>
                  <a:lnTo>
                    <a:pt x="12" y="5"/>
                  </a:lnTo>
                  <a:lnTo>
                    <a:pt x="17" y="2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878" y="0"/>
                  </a:lnTo>
                  <a:lnTo>
                    <a:pt x="878" y="0"/>
                  </a:lnTo>
                  <a:lnTo>
                    <a:pt x="883" y="1"/>
                  </a:lnTo>
                  <a:lnTo>
                    <a:pt x="889" y="2"/>
                  </a:lnTo>
                  <a:lnTo>
                    <a:pt x="893" y="5"/>
                  </a:lnTo>
                  <a:lnTo>
                    <a:pt x="899" y="8"/>
                  </a:lnTo>
                  <a:lnTo>
                    <a:pt x="902" y="13"/>
                  </a:lnTo>
                  <a:lnTo>
                    <a:pt x="905" y="17"/>
                  </a:lnTo>
                  <a:lnTo>
                    <a:pt x="906" y="23"/>
                  </a:lnTo>
                  <a:lnTo>
                    <a:pt x="907" y="28"/>
                  </a:lnTo>
                  <a:lnTo>
                    <a:pt x="907" y="312"/>
                  </a:lnTo>
                  <a:lnTo>
                    <a:pt x="907" y="312"/>
                  </a:lnTo>
                  <a:lnTo>
                    <a:pt x="906" y="318"/>
                  </a:lnTo>
                  <a:lnTo>
                    <a:pt x="905" y="323"/>
                  </a:lnTo>
                  <a:lnTo>
                    <a:pt x="902" y="328"/>
                  </a:lnTo>
                  <a:lnTo>
                    <a:pt x="899" y="332"/>
                  </a:lnTo>
                  <a:lnTo>
                    <a:pt x="893" y="335"/>
                  </a:lnTo>
                  <a:lnTo>
                    <a:pt x="889" y="338"/>
                  </a:lnTo>
                  <a:lnTo>
                    <a:pt x="883" y="339"/>
                  </a:lnTo>
                  <a:lnTo>
                    <a:pt x="878" y="340"/>
                  </a:lnTo>
                  <a:lnTo>
                    <a:pt x="878" y="340"/>
                  </a:lnTo>
                  <a:close/>
                  <a:moveTo>
                    <a:pt x="56" y="283"/>
                  </a:moveTo>
                  <a:lnTo>
                    <a:pt x="850" y="283"/>
                  </a:lnTo>
                  <a:lnTo>
                    <a:pt x="850" y="56"/>
                  </a:lnTo>
                  <a:lnTo>
                    <a:pt x="56" y="56"/>
                  </a:lnTo>
                  <a:lnTo>
                    <a:pt x="56" y="28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6" name="Google Shape;406;p17"/>
            <p:cNvSpPr/>
            <p:nvPr/>
          </p:nvSpPr>
          <p:spPr>
            <a:xfrm>
              <a:off x="3516313" y="5303838"/>
              <a:ext cx="239713" cy="90488"/>
            </a:xfrm>
            <a:custGeom>
              <a:avLst/>
              <a:gdLst/>
              <a:ahLst/>
              <a:cxnLst/>
              <a:rect l="l" t="t" r="r" b="b"/>
              <a:pathLst>
                <a:path w="907" h="340" extrusionOk="0">
                  <a:moveTo>
                    <a:pt x="878" y="340"/>
                  </a:moveTo>
                  <a:lnTo>
                    <a:pt x="28" y="340"/>
                  </a:lnTo>
                  <a:lnTo>
                    <a:pt x="28" y="340"/>
                  </a:lnTo>
                  <a:lnTo>
                    <a:pt x="22" y="339"/>
                  </a:lnTo>
                  <a:lnTo>
                    <a:pt x="17" y="338"/>
                  </a:lnTo>
                  <a:lnTo>
                    <a:pt x="12" y="335"/>
                  </a:lnTo>
                  <a:lnTo>
                    <a:pt x="8" y="332"/>
                  </a:lnTo>
                  <a:lnTo>
                    <a:pt x="5" y="328"/>
                  </a:lnTo>
                  <a:lnTo>
                    <a:pt x="2" y="323"/>
                  </a:lnTo>
                  <a:lnTo>
                    <a:pt x="0" y="318"/>
                  </a:lnTo>
                  <a:lnTo>
                    <a:pt x="0" y="31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2" y="17"/>
                  </a:lnTo>
                  <a:lnTo>
                    <a:pt x="5" y="13"/>
                  </a:lnTo>
                  <a:lnTo>
                    <a:pt x="8" y="8"/>
                  </a:lnTo>
                  <a:lnTo>
                    <a:pt x="12" y="5"/>
                  </a:lnTo>
                  <a:lnTo>
                    <a:pt x="17" y="2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878" y="0"/>
                  </a:lnTo>
                  <a:lnTo>
                    <a:pt x="878" y="0"/>
                  </a:lnTo>
                  <a:lnTo>
                    <a:pt x="883" y="1"/>
                  </a:lnTo>
                  <a:lnTo>
                    <a:pt x="889" y="2"/>
                  </a:lnTo>
                  <a:lnTo>
                    <a:pt x="893" y="5"/>
                  </a:lnTo>
                  <a:lnTo>
                    <a:pt x="899" y="8"/>
                  </a:lnTo>
                  <a:lnTo>
                    <a:pt x="902" y="13"/>
                  </a:lnTo>
                  <a:lnTo>
                    <a:pt x="905" y="17"/>
                  </a:lnTo>
                  <a:lnTo>
                    <a:pt x="906" y="23"/>
                  </a:lnTo>
                  <a:lnTo>
                    <a:pt x="907" y="28"/>
                  </a:lnTo>
                  <a:lnTo>
                    <a:pt x="907" y="312"/>
                  </a:lnTo>
                  <a:lnTo>
                    <a:pt x="907" y="312"/>
                  </a:lnTo>
                  <a:lnTo>
                    <a:pt x="906" y="318"/>
                  </a:lnTo>
                  <a:lnTo>
                    <a:pt x="905" y="323"/>
                  </a:lnTo>
                  <a:lnTo>
                    <a:pt x="902" y="328"/>
                  </a:lnTo>
                  <a:lnTo>
                    <a:pt x="899" y="332"/>
                  </a:lnTo>
                  <a:lnTo>
                    <a:pt x="893" y="335"/>
                  </a:lnTo>
                  <a:lnTo>
                    <a:pt x="889" y="338"/>
                  </a:lnTo>
                  <a:lnTo>
                    <a:pt x="883" y="339"/>
                  </a:lnTo>
                  <a:lnTo>
                    <a:pt x="878" y="340"/>
                  </a:lnTo>
                  <a:lnTo>
                    <a:pt x="878" y="340"/>
                  </a:lnTo>
                  <a:close/>
                  <a:moveTo>
                    <a:pt x="56" y="284"/>
                  </a:moveTo>
                  <a:lnTo>
                    <a:pt x="850" y="284"/>
                  </a:lnTo>
                  <a:lnTo>
                    <a:pt x="850" y="57"/>
                  </a:lnTo>
                  <a:lnTo>
                    <a:pt x="56" y="57"/>
                  </a:lnTo>
                  <a:lnTo>
                    <a:pt x="56" y="28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7" name="Google Shape;407;p17"/>
            <p:cNvSpPr/>
            <p:nvPr/>
          </p:nvSpPr>
          <p:spPr>
            <a:xfrm>
              <a:off x="3397250" y="5064126"/>
              <a:ext cx="88900" cy="88900"/>
            </a:xfrm>
            <a:custGeom>
              <a:avLst/>
              <a:gdLst/>
              <a:ahLst/>
              <a:cxnLst/>
              <a:rect l="l" t="t" r="r" b="b"/>
              <a:pathLst>
                <a:path w="340" h="340" extrusionOk="0">
                  <a:moveTo>
                    <a:pt x="312" y="340"/>
                  </a:moveTo>
                  <a:lnTo>
                    <a:pt x="28" y="340"/>
                  </a:lnTo>
                  <a:lnTo>
                    <a:pt x="28" y="340"/>
                  </a:lnTo>
                  <a:lnTo>
                    <a:pt x="22" y="339"/>
                  </a:lnTo>
                  <a:lnTo>
                    <a:pt x="17" y="338"/>
                  </a:lnTo>
                  <a:lnTo>
                    <a:pt x="12" y="335"/>
                  </a:lnTo>
                  <a:lnTo>
                    <a:pt x="8" y="332"/>
                  </a:lnTo>
                  <a:lnTo>
                    <a:pt x="5" y="328"/>
                  </a:lnTo>
                  <a:lnTo>
                    <a:pt x="2" y="323"/>
                  </a:lnTo>
                  <a:lnTo>
                    <a:pt x="0" y="318"/>
                  </a:lnTo>
                  <a:lnTo>
                    <a:pt x="0" y="31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2" y="17"/>
                  </a:lnTo>
                  <a:lnTo>
                    <a:pt x="5" y="13"/>
                  </a:lnTo>
                  <a:lnTo>
                    <a:pt x="8" y="9"/>
                  </a:lnTo>
                  <a:lnTo>
                    <a:pt x="12" y="5"/>
                  </a:lnTo>
                  <a:lnTo>
                    <a:pt x="17" y="2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317" y="1"/>
                  </a:lnTo>
                  <a:lnTo>
                    <a:pt x="322" y="2"/>
                  </a:lnTo>
                  <a:lnTo>
                    <a:pt x="327" y="5"/>
                  </a:lnTo>
                  <a:lnTo>
                    <a:pt x="331" y="9"/>
                  </a:lnTo>
                  <a:lnTo>
                    <a:pt x="335" y="13"/>
                  </a:lnTo>
                  <a:lnTo>
                    <a:pt x="337" y="17"/>
                  </a:lnTo>
                  <a:lnTo>
                    <a:pt x="339" y="23"/>
                  </a:lnTo>
                  <a:lnTo>
                    <a:pt x="340" y="28"/>
                  </a:lnTo>
                  <a:lnTo>
                    <a:pt x="340" y="312"/>
                  </a:lnTo>
                  <a:lnTo>
                    <a:pt x="340" y="312"/>
                  </a:lnTo>
                  <a:lnTo>
                    <a:pt x="339" y="318"/>
                  </a:lnTo>
                  <a:lnTo>
                    <a:pt x="337" y="323"/>
                  </a:lnTo>
                  <a:lnTo>
                    <a:pt x="335" y="328"/>
                  </a:lnTo>
                  <a:lnTo>
                    <a:pt x="331" y="332"/>
                  </a:lnTo>
                  <a:lnTo>
                    <a:pt x="327" y="335"/>
                  </a:lnTo>
                  <a:lnTo>
                    <a:pt x="322" y="338"/>
                  </a:lnTo>
                  <a:lnTo>
                    <a:pt x="317" y="339"/>
                  </a:lnTo>
                  <a:lnTo>
                    <a:pt x="312" y="340"/>
                  </a:lnTo>
                  <a:lnTo>
                    <a:pt x="312" y="340"/>
                  </a:lnTo>
                  <a:close/>
                  <a:moveTo>
                    <a:pt x="57" y="284"/>
                  </a:moveTo>
                  <a:lnTo>
                    <a:pt x="283" y="284"/>
                  </a:lnTo>
                  <a:lnTo>
                    <a:pt x="283" y="57"/>
                  </a:lnTo>
                  <a:lnTo>
                    <a:pt x="57" y="57"/>
                  </a:lnTo>
                  <a:lnTo>
                    <a:pt x="57" y="28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8" name="Google Shape;408;p17"/>
            <p:cNvSpPr/>
            <p:nvPr/>
          </p:nvSpPr>
          <p:spPr>
            <a:xfrm>
              <a:off x="3397250" y="5183188"/>
              <a:ext cx="88900" cy="90488"/>
            </a:xfrm>
            <a:custGeom>
              <a:avLst/>
              <a:gdLst/>
              <a:ahLst/>
              <a:cxnLst/>
              <a:rect l="l" t="t" r="r" b="b"/>
              <a:pathLst>
                <a:path w="340" h="340" extrusionOk="0">
                  <a:moveTo>
                    <a:pt x="312" y="340"/>
                  </a:moveTo>
                  <a:lnTo>
                    <a:pt x="28" y="340"/>
                  </a:lnTo>
                  <a:lnTo>
                    <a:pt x="28" y="340"/>
                  </a:lnTo>
                  <a:lnTo>
                    <a:pt x="22" y="339"/>
                  </a:lnTo>
                  <a:lnTo>
                    <a:pt x="17" y="338"/>
                  </a:lnTo>
                  <a:lnTo>
                    <a:pt x="12" y="335"/>
                  </a:lnTo>
                  <a:lnTo>
                    <a:pt x="8" y="332"/>
                  </a:lnTo>
                  <a:lnTo>
                    <a:pt x="5" y="328"/>
                  </a:lnTo>
                  <a:lnTo>
                    <a:pt x="2" y="323"/>
                  </a:lnTo>
                  <a:lnTo>
                    <a:pt x="0" y="318"/>
                  </a:lnTo>
                  <a:lnTo>
                    <a:pt x="0" y="31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2" y="17"/>
                  </a:lnTo>
                  <a:lnTo>
                    <a:pt x="5" y="13"/>
                  </a:lnTo>
                  <a:lnTo>
                    <a:pt x="8" y="8"/>
                  </a:lnTo>
                  <a:lnTo>
                    <a:pt x="12" y="5"/>
                  </a:lnTo>
                  <a:lnTo>
                    <a:pt x="17" y="2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317" y="1"/>
                  </a:lnTo>
                  <a:lnTo>
                    <a:pt x="322" y="2"/>
                  </a:lnTo>
                  <a:lnTo>
                    <a:pt x="327" y="5"/>
                  </a:lnTo>
                  <a:lnTo>
                    <a:pt x="331" y="8"/>
                  </a:lnTo>
                  <a:lnTo>
                    <a:pt x="335" y="13"/>
                  </a:lnTo>
                  <a:lnTo>
                    <a:pt x="337" y="17"/>
                  </a:lnTo>
                  <a:lnTo>
                    <a:pt x="339" y="23"/>
                  </a:lnTo>
                  <a:lnTo>
                    <a:pt x="340" y="28"/>
                  </a:lnTo>
                  <a:lnTo>
                    <a:pt x="340" y="312"/>
                  </a:lnTo>
                  <a:lnTo>
                    <a:pt x="340" y="312"/>
                  </a:lnTo>
                  <a:lnTo>
                    <a:pt x="339" y="318"/>
                  </a:lnTo>
                  <a:lnTo>
                    <a:pt x="337" y="323"/>
                  </a:lnTo>
                  <a:lnTo>
                    <a:pt x="335" y="328"/>
                  </a:lnTo>
                  <a:lnTo>
                    <a:pt x="331" y="332"/>
                  </a:lnTo>
                  <a:lnTo>
                    <a:pt x="327" y="335"/>
                  </a:lnTo>
                  <a:lnTo>
                    <a:pt x="322" y="338"/>
                  </a:lnTo>
                  <a:lnTo>
                    <a:pt x="317" y="339"/>
                  </a:lnTo>
                  <a:lnTo>
                    <a:pt x="312" y="340"/>
                  </a:lnTo>
                  <a:lnTo>
                    <a:pt x="312" y="340"/>
                  </a:lnTo>
                  <a:close/>
                  <a:moveTo>
                    <a:pt x="57" y="283"/>
                  </a:moveTo>
                  <a:lnTo>
                    <a:pt x="283" y="283"/>
                  </a:lnTo>
                  <a:lnTo>
                    <a:pt x="283" y="56"/>
                  </a:lnTo>
                  <a:lnTo>
                    <a:pt x="57" y="56"/>
                  </a:lnTo>
                  <a:lnTo>
                    <a:pt x="57" y="28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9" name="Google Shape;409;p17"/>
            <p:cNvSpPr/>
            <p:nvPr/>
          </p:nvSpPr>
          <p:spPr>
            <a:xfrm>
              <a:off x="3397250" y="5303838"/>
              <a:ext cx="88900" cy="90488"/>
            </a:xfrm>
            <a:custGeom>
              <a:avLst/>
              <a:gdLst/>
              <a:ahLst/>
              <a:cxnLst/>
              <a:rect l="l" t="t" r="r" b="b"/>
              <a:pathLst>
                <a:path w="340" h="340" extrusionOk="0">
                  <a:moveTo>
                    <a:pt x="312" y="340"/>
                  </a:moveTo>
                  <a:lnTo>
                    <a:pt x="28" y="340"/>
                  </a:lnTo>
                  <a:lnTo>
                    <a:pt x="28" y="340"/>
                  </a:lnTo>
                  <a:lnTo>
                    <a:pt x="22" y="339"/>
                  </a:lnTo>
                  <a:lnTo>
                    <a:pt x="17" y="338"/>
                  </a:lnTo>
                  <a:lnTo>
                    <a:pt x="12" y="335"/>
                  </a:lnTo>
                  <a:lnTo>
                    <a:pt x="8" y="332"/>
                  </a:lnTo>
                  <a:lnTo>
                    <a:pt x="5" y="328"/>
                  </a:lnTo>
                  <a:lnTo>
                    <a:pt x="2" y="323"/>
                  </a:lnTo>
                  <a:lnTo>
                    <a:pt x="0" y="318"/>
                  </a:lnTo>
                  <a:lnTo>
                    <a:pt x="0" y="31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2" y="17"/>
                  </a:lnTo>
                  <a:lnTo>
                    <a:pt x="5" y="13"/>
                  </a:lnTo>
                  <a:lnTo>
                    <a:pt x="8" y="8"/>
                  </a:lnTo>
                  <a:lnTo>
                    <a:pt x="12" y="5"/>
                  </a:lnTo>
                  <a:lnTo>
                    <a:pt x="17" y="2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317" y="1"/>
                  </a:lnTo>
                  <a:lnTo>
                    <a:pt x="322" y="2"/>
                  </a:lnTo>
                  <a:lnTo>
                    <a:pt x="327" y="5"/>
                  </a:lnTo>
                  <a:lnTo>
                    <a:pt x="331" y="8"/>
                  </a:lnTo>
                  <a:lnTo>
                    <a:pt x="335" y="13"/>
                  </a:lnTo>
                  <a:lnTo>
                    <a:pt x="337" y="17"/>
                  </a:lnTo>
                  <a:lnTo>
                    <a:pt x="339" y="23"/>
                  </a:lnTo>
                  <a:lnTo>
                    <a:pt x="340" y="28"/>
                  </a:lnTo>
                  <a:lnTo>
                    <a:pt x="340" y="312"/>
                  </a:lnTo>
                  <a:lnTo>
                    <a:pt x="340" y="312"/>
                  </a:lnTo>
                  <a:lnTo>
                    <a:pt x="339" y="318"/>
                  </a:lnTo>
                  <a:lnTo>
                    <a:pt x="337" y="323"/>
                  </a:lnTo>
                  <a:lnTo>
                    <a:pt x="335" y="328"/>
                  </a:lnTo>
                  <a:lnTo>
                    <a:pt x="331" y="332"/>
                  </a:lnTo>
                  <a:lnTo>
                    <a:pt x="327" y="335"/>
                  </a:lnTo>
                  <a:lnTo>
                    <a:pt x="322" y="338"/>
                  </a:lnTo>
                  <a:lnTo>
                    <a:pt x="317" y="339"/>
                  </a:lnTo>
                  <a:lnTo>
                    <a:pt x="312" y="340"/>
                  </a:lnTo>
                  <a:lnTo>
                    <a:pt x="312" y="340"/>
                  </a:lnTo>
                  <a:close/>
                  <a:moveTo>
                    <a:pt x="57" y="284"/>
                  </a:moveTo>
                  <a:lnTo>
                    <a:pt x="283" y="284"/>
                  </a:lnTo>
                  <a:lnTo>
                    <a:pt x="283" y="57"/>
                  </a:lnTo>
                  <a:lnTo>
                    <a:pt x="57" y="57"/>
                  </a:lnTo>
                  <a:lnTo>
                    <a:pt x="57" y="28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410" name="Google Shape;410;p17"/>
          <p:cNvGrpSpPr/>
          <p:nvPr/>
        </p:nvGrpSpPr>
        <p:grpSpPr>
          <a:xfrm>
            <a:off x="5658922" y="2946690"/>
            <a:ext cx="872568" cy="966209"/>
            <a:chOff x="6291263" y="5048251"/>
            <a:chExt cx="325438" cy="360363"/>
          </a:xfrm>
        </p:grpSpPr>
        <p:sp>
          <p:nvSpPr>
            <p:cNvPr id="411" name="Google Shape;411;p17"/>
            <p:cNvSpPr/>
            <p:nvPr/>
          </p:nvSpPr>
          <p:spPr>
            <a:xfrm>
              <a:off x="6291263" y="5048251"/>
              <a:ext cx="325438" cy="360363"/>
            </a:xfrm>
            <a:custGeom>
              <a:avLst/>
              <a:gdLst/>
              <a:ahLst/>
              <a:cxnLst/>
              <a:rect l="l" t="t" r="r" b="b"/>
              <a:pathLst>
                <a:path w="1231" h="1360" extrusionOk="0">
                  <a:moveTo>
                    <a:pt x="822" y="1360"/>
                  </a:moveTo>
                  <a:lnTo>
                    <a:pt x="254" y="1360"/>
                  </a:lnTo>
                  <a:lnTo>
                    <a:pt x="254" y="1360"/>
                  </a:lnTo>
                  <a:lnTo>
                    <a:pt x="249" y="1359"/>
                  </a:lnTo>
                  <a:lnTo>
                    <a:pt x="244" y="1358"/>
                  </a:lnTo>
                  <a:lnTo>
                    <a:pt x="239" y="1355"/>
                  </a:lnTo>
                  <a:lnTo>
                    <a:pt x="235" y="1352"/>
                  </a:lnTo>
                  <a:lnTo>
                    <a:pt x="231" y="1348"/>
                  </a:lnTo>
                  <a:lnTo>
                    <a:pt x="229" y="1343"/>
                  </a:lnTo>
                  <a:lnTo>
                    <a:pt x="227" y="1338"/>
                  </a:lnTo>
                  <a:lnTo>
                    <a:pt x="226" y="1332"/>
                  </a:lnTo>
                  <a:lnTo>
                    <a:pt x="226" y="1021"/>
                  </a:lnTo>
                  <a:lnTo>
                    <a:pt x="226" y="1021"/>
                  </a:lnTo>
                  <a:lnTo>
                    <a:pt x="199" y="1002"/>
                  </a:lnTo>
                  <a:lnTo>
                    <a:pt x="173" y="982"/>
                  </a:lnTo>
                  <a:lnTo>
                    <a:pt x="149" y="961"/>
                  </a:lnTo>
                  <a:lnTo>
                    <a:pt x="127" y="939"/>
                  </a:lnTo>
                  <a:lnTo>
                    <a:pt x="107" y="916"/>
                  </a:lnTo>
                  <a:lnTo>
                    <a:pt x="89" y="890"/>
                  </a:lnTo>
                  <a:lnTo>
                    <a:pt x="71" y="864"/>
                  </a:lnTo>
                  <a:lnTo>
                    <a:pt x="56" y="836"/>
                  </a:lnTo>
                  <a:lnTo>
                    <a:pt x="43" y="808"/>
                  </a:lnTo>
                  <a:lnTo>
                    <a:pt x="32" y="777"/>
                  </a:lnTo>
                  <a:lnTo>
                    <a:pt x="22" y="746"/>
                  </a:lnTo>
                  <a:lnTo>
                    <a:pt x="14" y="714"/>
                  </a:lnTo>
                  <a:lnTo>
                    <a:pt x="8" y="679"/>
                  </a:lnTo>
                  <a:lnTo>
                    <a:pt x="3" y="644"/>
                  </a:lnTo>
                  <a:lnTo>
                    <a:pt x="1" y="608"/>
                  </a:lnTo>
                  <a:lnTo>
                    <a:pt x="0" y="570"/>
                  </a:lnTo>
                  <a:lnTo>
                    <a:pt x="0" y="570"/>
                  </a:lnTo>
                  <a:lnTo>
                    <a:pt x="1" y="540"/>
                  </a:lnTo>
                  <a:lnTo>
                    <a:pt x="3" y="511"/>
                  </a:lnTo>
                  <a:lnTo>
                    <a:pt x="6" y="482"/>
                  </a:lnTo>
                  <a:lnTo>
                    <a:pt x="11" y="454"/>
                  </a:lnTo>
                  <a:lnTo>
                    <a:pt x="17" y="426"/>
                  </a:lnTo>
                  <a:lnTo>
                    <a:pt x="25" y="399"/>
                  </a:lnTo>
                  <a:lnTo>
                    <a:pt x="33" y="372"/>
                  </a:lnTo>
                  <a:lnTo>
                    <a:pt x="43" y="346"/>
                  </a:lnTo>
                  <a:lnTo>
                    <a:pt x="54" y="321"/>
                  </a:lnTo>
                  <a:lnTo>
                    <a:pt x="67" y="296"/>
                  </a:lnTo>
                  <a:lnTo>
                    <a:pt x="81" y="272"/>
                  </a:lnTo>
                  <a:lnTo>
                    <a:pt x="96" y="249"/>
                  </a:lnTo>
                  <a:lnTo>
                    <a:pt x="111" y="227"/>
                  </a:lnTo>
                  <a:lnTo>
                    <a:pt x="128" y="206"/>
                  </a:lnTo>
                  <a:lnTo>
                    <a:pt x="145" y="184"/>
                  </a:lnTo>
                  <a:lnTo>
                    <a:pt x="164" y="165"/>
                  </a:lnTo>
                  <a:lnTo>
                    <a:pt x="184" y="146"/>
                  </a:lnTo>
                  <a:lnTo>
                    <a:pt x="204" y="128"/>
                  </a:lnTo>
                  <a:lnTo>
                    <a:pt x="225" y="112"/>
                  </a:lnTo>
                  <a:lnTo>
                    <a:pt x="247" y="96"/>
                  </a:lnTo>
                  <a:lnTo>
                    <a:pt x="270" y="81"/>
                  </a:lnTo>
                  <a:lnTo>
                    <a:pt x="295" y="67"/>
                  </a:lnTo>
                  <a:lnTo>
                    <a:pt x="319" y="55"/>
                  </a:lnTo>
                  <a:lnTo>
                    <a:pt x="344" y="44"/>
                  </a:lnTo>
                  <a:lnTo>
                    <a:pt x="369" y="34"/>
                  </a:lnTo>
                  <a:lnTo>
                    <a:pt x="397" y="25"/>
                  </a:lnTo>
                  <a:lnTo>
                    <a:pt x="423" y="18"/>
                  </a:lnTo>
                  <a:lnTo>
                    <a:pt x="451" y="11"/>
                  </a:lnTo>
                  <a:lnTo>
                    <a:pt x="480" y="6"/>
                  </a:lnTo>
                  <a:lnTo>
                    <a:pt x="508" y="3"/>
                  </a:lnTo>
                  <a:lnTo>
                    <a:pt x="537" y="1"/>
                  </a:lnTo>
                  <a:lnTo>
                    <a:pt x="566" y="0"/>
                  </a:lnTo>
                  <a:lnTo>
                    <a:pt x="566" y="0"/>
                  </a:lnTo>
                  <a:lnTo>
                    <a:pt x="592" y="1"/>
                  </a:lnTo>
                  <a:lnTo>
                    <a:pt x="617" y="2"/>
                  </a:lnTo>
                  <a:lnTo>
                    <a:pt x="641" y="5"/>
                  </a:lnTo>
                  <a:lnTo>
                    <a:pt x="666" y="8"/>
                  </a:lnTo>
                  <a:lnTo>
                    <a:pt x="691" y="13"/>
                  </a:lnTo>
                  <a:lnTo>
                    <a:pt x="716" y="18"/>
                  </a:lnTo>
                  <a:lnTo>
                    <a:pt x="740" y="25"/>
                  </a:lnTo>
                  <a:lnTo>
                    <a:pt x="763" y="32"/>
                  </a:lnTo>
                  <a:lnTo>
                    <a:pt x="788" y="41"/>
                  </a:lnTo>
                  <a:lnTo>
                    <a:pt x="811" y="50"/>
                  </a:lnTo>
                  <a:lnTo>
                    <a:pt x="833" y="60"/>
                  </a:lnTo>
                  <a:lnTo>
                    <a:pt x="855" y="71"/>
                  </a:lnTo>
                  <a:lnTo>
                    <a:pt x="876" y="84"/>
                  </a:lnTo>
                  <a:lnTo>
                    <a:pt x="898" y="98"/>
                  </a:lnTo>
                  <a:lnTo>
                    <a:pt x="918" y="111"/>
                  </a:lnTo>
                  <a:lnTo>
                    <a:pt x="937" y="126"/>
                  </a:lnTo>
                  <a:lnTo>
                    <a:pt x="956" y="142"/>
                  </a:lnTo>
                  <a:lnTo>
                    <a:pt x="974" y="158"/>
                  </a:lnTo>
                  <a:lnTo>
                    <a:pt x="992" y="176"/>
                  </a:lnTo>
                  <a:lnTo>
                    <a:pt x="1008" y="195"/>
                  </a:lnTo>
                  <a:lnTo>
                    <a:pt x="1023" y="214"/>
                  </a:lnTo>
                  <a:lnTo>
                    <a:pt x="1037" y="233"/>
                  </a:lnTo>
                  <a:lnTo>
                    <a:pt x="1049" y="254"/>
                  </a:lnTo>
                  <a:lnTo>
                    <a:pt x="1061" y="275"/>
                  </a:lnTo>
                  <a:lnTo>
                    <a:pt x="1072" y="299"/>
                  </a:lnTo>
                  <a:lnTo>
                    <a:pt x="1081" y="322"/>
                  </a:lnTo>
                  <a:lnTo>
                    <a:pt x="1090" y="345"/>
                  </a:lnTo>
                  <a:lnTo>
                    <a:pt x="1097" y="370"/>
                  </a:lnTo>
                  <a:lnTo>
                    <a:pt x="1102" y="396"/>
                  </a:lnTo>
                  <a:lnTo>
                    <a:pt x="1106" y="422"/>
                  </a:lnTo>
                  <a:lnTo>
                    <a:pt x="1108" y="448"/>
                  </a:lnTo>
                  <a:lnTo>
                    <a:pt x="1109" y="476"/>
                  </a:lnTo>
                  <a:lnTo>
                    <a:pt x="1109" y="476"/>
                  </a:lnTo>
                  <a:lnTo>
                    <a:pt x="1110" y="481"/>
                  </a:lnTo>
                  <a:lnTo>
                    <a:pt x="1113" y="489"/>
                  </a:lnTo>
                  <a:lnTo>
                    <a:pt x="1123" y="511"/>
                  </a:lnTo>
                  <a:lnTo>
                    <a:pt x="1136" y="535"/>
                  </a:lnTo>
                  <a:lnTo>
                    <a:pt x="1149" y="558"/>
                  </a:lnTo>
                  <a:lnTo>
                    <a:pt x="1149" y="558"/>
                  </a:lnTo>
                  <a:lnTo>
                    <a:pt x="1179" y="612"/>
                  </a:lnTo>
                  <a:lnTo>
                    <a:pt x="1194" y="640"/>
                  </a:lnTo>
                  <a:lnTo>
                    <a:pt x="1207" y="667"/>
                  </a:lnTo>
                  <a:lnTo>
                    <a:pt x="1217" y="694"/>
                  </a:lnTo>
                  <a:lnTo>
                    <a:pt x="1222" y="708"/>
                  </a:lnTo>
                  <a:lnTo>
                    <a:pt x="1225" y="721"/>
                  </a:lnTo>
                  <a:lnTo>
                    <a:pt x="1228" y="734"/>
                  </a:lnTo>
                  <a:lnTo>
                    <a:pt x="1230" y="746"/>
                  </a:lnTo>
                  <a:lnTo>
                    <a:pt x="1231" y="759"/>
                  </a:lnTo>
                  <a:lnTo>
                    <a:pt x="1230" y="771"/>
                  </a:lnTo>
                  <a:lnTo>
                    <a:pt x="1230" y="778"/>
                  </a:lnTo>
                  <a:lnTo>
                    <a:pt x="1230" y="778"/>
                  </a:lnTo>
                  <a:lnTo>
                    <a:pt x="1230" y="788"/>
                  </a:lnTo>
                  <a:lnTo>
                    <a:pt x="1229" y="798"/>
                  </a:lnTo>
                  <a:lnTo>
                    <a:pt x="1225" y="810"/>
                  </a:lnTo>
                  <a:lnTo>
                    <a:pt x="1223" y="815"/>
                  </a:lnTo>
                  <a:lnTo>
                    <a:pt x="1219" y="821"/>
                  </a:lnTo>
                  <a:lnTo>
                    <a:pt x="1219" y="821"/>
                  </a:lnTo>
                  <a:lnTo>
                    <a:pt x="1214" y="827"/>
                  </a:lnTo>
                  <a:lnTo>
                    <a:pt x="1209" y="833"/>
                  </a:lnTo>
                  <a:lnTo>
                    <a:pt x="1203" y="838"/>
                  </a:lnTo>
                  <a:lnTo>
                    <a:pt x="1196" y="842"/>
                  </a:lnTo>
                  <a:lnTo>
                    <a:pt x="1188" y="845"/>
                  </a:lnTo>
                  <a:lnTo>
                    <a:pt x="1180" y="848"/>
                  </a:lnTo>
                  <a:lnTo>
                    <a:pt x="1172" y="849"/>
                  </a:lnTo>
                  <a:lnTo>
                    <a:pt x="1164" y="850"/>
                  </a:lnTo>
                  <a:lnTo>
                    <a:pt x="1164" y="850"/>
                  </a:lnTo>
                  <a:lnTo>
                    <a:pt x="1135" y="851"/>
                  </a:lnTo>
                  <a:lnTo>
                    <a:pt x="1107" y="851"/>
                  </a:lnTo>
                  <a:lnTo>
                    <a:pt x="1107" y="851"/>
                  </a:lnTo>
                  <a:lnTo>
                    <a:pt x="1107" y="879"/>
                  </a:lnTo>
                  <a:lnTo>
                    <a:pt x="1105" y="913"/>
                  </a:lnTo>
                  <a:lnTo>
                    <a:pt x="1102" y="949"/>
                  </a:lnTo>
                  <a:lnTo>
                    <a:pt x="1098" y="986"/>
                  </a:lnTo>
                  <a:lnTo>
                    <a:pt x="1095" y="1005"/>
                  </a:lnTo>
                  <a:lnTo>
                    <a:pt x="1091" y="1023"/>
                  </a:lnTo>
                  <a:lnTo>
                    <a:pt x="1085" y="1040"/>
                  </a:lnTo>
                  <a:lnTo>
                    <a:pt x="1080" y="1057"/>
                  </a:lnTo>
                  <a:lnTo>
                    <a:pt x="1075" y="1072"/>
                  </a:lnTo>
                  <a:lnTo>
                    <a:pt x="1068" y="1085"/>
                  </a:lnTo>
                  <a:lnTo>
                    <a:pt x="1061" y="1097"/>
                  </a:lnTo>
                  <a:lnTo>
                    <a:pt x="1052" y="1108"/>
                  </a:lnTo>
                  <a:lnTo>
                    <a:pt x="1052" y="1108"/>
                  </a:lnTo>
                  <a:lnTo>
                    <a:pt x="1044" y="1115"/>
                  </a:lnTo>
                  <a:lnTo>
                    <a:pt x="1035" y="1123"/>
                  </a:lnTo>
                  <a:lnTo>
                    <a:pt x="1026" y="1129"/>
                  </a:lnTo>
                  <a:lnTo>
                    <a:pt x="1016" y="1134"/>
                  </a:lnTo>
                  <a:lnTo>
                    <a:pt x="1006" y="1140"/>
                  </a:lnTo>
                  <a:lnTo>
                    <a:pt x="996" y="1144"/>
                  </a:lnTo>
                  <a:lnTo>
                    <a:pt x="983" y="1148"/>
                  </a:lnTo>
                  <a:lnTo>
                    <a:pt x="971" y="1151"/>
                  </a:lnTo>
                  <a:lnTo>
                    <a:pt x="946" y="1156"/>
                  </a:lnTo>
                  <a:lnTo>
                    <a:pt x="917" y="1160"/>
                  </a:lnTo>
                  <a:lnTo>
                    <a:pt x="886" y="1162"/>
                  </a:lnTo>
                  <a:lnTo>
                    <a:pt x="850" y="1163"/>
                  </a:lnTo>
                  <a:lnTo>
                    <a:pt x="850" y="1332"/>
                  </a:lnTo>
                  <a:lnTo>
                    <a:pt x="850" y="1332"/>
                  </a:lnTo>
                  <a:lnTo>
                    <a:pt x="849" y="1338"/>
                  </a:lnTo>
                  <a:lnTo>
                    <a:pt x="848" y="1343"/>
                  </a:lnTo>
                  <a:lnTo>
                    <a:pt x="845" y="1348"/>
                  </a:lnTo>
                  <a:lnTo>
                    <a:pt x="842" y="1352"/>
                  </a:lnTo>
                  <a:lnTo>
                    <a:pt x="837" y="1355"/>
                  </a:lnTo>
                  <a:lnTo>
                    <a:pt x="833" y="1358"/>
                  </a:lnTo>
                  <a:lnTo>
                    <a:pt x="827" y="1359"/>
                  </a:lnTo>
                  <a:lnTo>
                    <a:pt x="822" y="1360"/>
                  </a:lnTo>
                  <a:lnTo>
                    <a:pt x="822" y="1360"/>
                  </a:lnTo>
                  <a:close/>
                  <a:moveTo>
                    <a:pt x="284" y="1303"/>
                  </a:moveTo>
                  <a:lnTo>
                    <a:pt x="794" y="1303"/>
                  </a:lnTo>
                  <a:lnTo>
                    <a:pt x="794" y="1135"/>
                  </a:lnTo>
                  <a:lnTo>
                    <a:pt x="794" y="1135"/>
                  </a:lnTo>
                  <a:lnTo>
                    <a:pt x="794" y="1129"/>
                  </a:lnTo>
                  <a:lnTo>
                    <a:pt x="796" y="1124"/>
                  </a:lnTo>
                  <a:lnTo>
                    <a:pt x="798" y="1119"/>
                  </a:lnTo>
                  <a:lnTo>
                    <a:pt x="802" y="1115"/>
                  </a:lnTo>
                  <a:lnTo>
                    <a:pt x="802" y="1115"/>
                  </a:lnTo>
                  <a:lnTo>
                    <a:pt x="806" y="1111"/>
                  </a:lnTo>
                  <a:lnTo>
                    <a:pt x="810" y="1109"/>
                  </a:lnTo>
                  <a:lnTo>
                    <a:pt x="815" y="1107"/>
                  </a:lnTo>
                  <a:lnTo>
                    <a:pt x="822" y="1107"/>
                  </a:lnTo>
                  <a:lnTo>
                    <a:pt x="822" y="1107"/>
                  </a:lnTo>
                  <a:lnTo>
                    <a:pt x="861" y="1105"/>
                  </a:lnTo>
                  <a:lnTo>
                    <a:pt x="895" y="1104"/>
                  </a:lnTo>
                  <a:lnTo>
                    <a:pt x="924" y="1102"/>
                  </a:lnTo>
                  <a:lnTo>
                    <a:pt x="948" y="1098"/>
                  </a:lnTo>
                  <a:lnTo>
                    <a:pt x="968" y="1093"/>
                  </a:lnTo>
                  <a:lnTo>
                    <a:pt x="977" y="1089"/>
                  </a:lnTo>
                  <a:lnTo>
                    <a:pt x="985" y="1086"/>
                  </a:lnTo>
                  <a:lnTo>
                    <a:pt x="994" y="1082"/>
                  </a:lnTo>
                  <a:lnTo>
                    <a:pt x="1000" y="1077"/>
                  </a:lnTo>
                  <a:lnTo>
                    <a:pt x="1007" y="1072"/>
                  </a:lnTo>
                  <a:lnTo>
                    <a:pt x="1013" y="1067"/>
                  </a:lnTo>
                  <a:lnTo>
                    <a:pt x="1013" y="1067"/>
                  </a:lnTo>
                  <a:lnTo>
                    <a:pt x="1018" y="1060"/>
                  </a:lnTo>
                  <a:lnTo>
                    <a:pt x="1023" y="1052"/>
                  </a:lnTo>
                  <a:lnTo>
                    <a:pt x="1027" y="1041"/>
                  </a:lnTo>
                  <a:lnTo>
                    <a:pt x="1031" y="1029"/>
                  </a:lnTo>
                  <a:lnTo>
                    <a:pt x="1034" y="1015"/>
                  </a:lnTo>
                  <a:lnTo>
                    <a:pt x="1038" y="999"/>
                  </a:lnTo>
                  <a:lnTo>
                    <a:pt x="1043" y="965"/>
                  </a:lnTo>
                  <a:lnTo>
                    <a:pt x="1047" y="929"/>
                  </a:lnTo>
                  <a:lnTo>
                    <a:pt x="1049" y="891"/>
                  </a:lnTo>
                  <a:lnTo>
                    <a:pt x="1050" y="856"/>
                  </a:lnTo>
                  <a:lnTo>
                    <a:pt x="1050" y="822"/>
                  </a:lnTo>
                  <a:lnTo>
                    <a:pt x="1050" y="822"/>
                  </a:lnTo>
                  <a:lnTo>
                    <a:pt x="1050" y="817"/>
                  </a:lnTo>
                  <a:lnTo>
                    <a:pt x="1052" y="811"/>
                  </a:lnTo>
                  <a:lnTo>
                    <a:pt x="1055" y="806"/>
                  </a:lnTo>
                  <a:lnTo>
                    <a:pt x="1058" y="802"/>
                  </a:lnTo>
                  <a:lnTo>
                    <a:pt x="1058" y="802"/>
                  </a:lnTo>
                  <a:lnTo>
                    <a:pt x="1063" y="797"/>
                  </a:lnTo>
                  <a:lnTo>
                    <a:pt x="1068" y="794"/>
                  </a:lnTo>
                  <a:lnTo>
                    <a:pt x="1073" y="793"/>
                  </a:lnTo>
                  <a:lnTo>
                    <a:pt x="1079" y="793"/>
                  </a:lnTo>
                  <a:lnTo>
                    <a:pt x="1079" y="793"/>
                  </a:lnTo>
                  <a:lnTo>
                    <a:pt x="1108" y="793"/>
                  </a:lnTo>
                  <a:lnTo>
                    <a:pt x="1134" y="794"/>
                  </a:lnTo>
                  <a:lnTo>
                    <a:pt x="1162" y="793"/>
                  </a:lnTo>
                  <a:lnTo>
                    <a:pt x="1162" y="793"/>
                  </a:lnTo>
                  <a:lnTo>
                    <a:pt x="1165" y="793"/>
                  </a:lnTo>
                  <a:lnTo>
                    <a:pt x="1168" y="792"/>
                  </a:lnTo>
                  <a:lnTo>
                    <a:pt x="1170" y="790"/>
                  </a:lnTo>
                  <a:lnTo>
                    <a:pt x="1172" y="788"/>
                  </a:lnTo>
                  <a:lnTo>
                    <a:pt x="1172" y="788"/>
                  </a:lnTo>
                  <a:lnTo>
                    <a:pt x="1173" y="778"/>
                  </a:lnTo>
                  <a:lnTo>
                    <a:pt x="1173" y="778"/>
                  </a:lnTo>
                  <a:lnTo>
                    <a:pt x="1173" y="767"/>
                  </a:lnTo>
                  <a:lnTo>
                    <a:pt x="1173" y="767"/>
                  </a:lnTo>
                  <a:lnTo>
                    <a:pt x="1173" y="758"/>
                  </a:lnTo>
                  <a:lnTo>
                    <a:pt x="1172" y="748"/>
                  </a:lnTo>
                  <a:lnTo>
                    <a:pt x="1171" y="738"/>
                  </a:lnTo>
                  <a:lnTo>
                    <a:pt x="1168" y="727"/>
                  </a:lnTo>
                  <a:lnTo>
                    <a:pt x="1160" y="705"/>
                  </a:lnTo>
                  <a:lnTo>
                    <a:pt x="1150" y="680"/>
                  </a:lnTo>
                  <a:lnTo>
                    <a:pt x="1139" y="656"/>
                  </a:lnTo>
                  <a:lnTo>
                    <a:pt x="1126" y="632"/>
                  </a:lnTo>
                  <a:lnTo>
                    <a:pt x="1101" y="586"/>
                  </a:lnTo>
                  <a:lnTo>
                    <a:pt x="1101" y="586"/>
                  </a:lnTo>
                  <a:lnTo>
                    <a:pt x="1079" y="550"/>
                  </a:lnTo>
                  <a:lnTo>
                    <a:pt x="1064" y="520"/>
                  </a:lnTo>
                  <a:lnTo>
                    <a:pt x="1059" y="508"/>
                  </a:lnTo>
                  <a:lnTo>
                    <a:pt x="1055" y="497"/>
                  </a:lnTo>
                  <a:lnTo>
                    <a:pt x="1053" y="485"/>
                  </a:lnTo>
                  <a:lnTo>
                    <a:pt x="1052" y="476"/>
                  </a:lnTo>
                  <a:lnTo>
                    <a:pt x="1052" y="476"/>
                  </a:lnTo>
                  <a:lnTo>
                    <a:pt x="1051" y="452"/>
                  </a:lnTo>
                  <a:lnTo>
                    <a:pt x="1049" y="428"/>
                  </a:lnTo>
                  <a:lnTo>
                    <a:pt x="1046" y="405"/>
                  </a:lnTo>
                  <a:lnTo>
                    <a:pt x="1041" y="382"/>
                  </a:lnTo>
                  <a:lnTo>
                    <a:pt x="1035" y="361"/>
                  </a:lnTo>
                  <a:lnTo>
                    <a:pt x="1028" y="340"/>
                  </a:lnTo>
                  <a:lnTo>
                    <a:pt x="1019" y="320"/>
                  </a:lnTo>
                  <a:lnTo>
                    <a:pt x="1010" y="300"/>
                  </a:lnTo>
                  <a:lnTo>
                    <a:pt x="999" y="280"/>
                  </a:lnTo>
                  <a:lnTo>
                    <a:pt x="988" y="262"/>
                  </a:lnTo>
                  <a:lnTo>
                    <a:pt x="974" y="245"/>
                  </a:lnTo>
                  <a:lnTo>
                    <a:pt x="961" y="228"/>
                  </a:lnTo>
                  <a:lnTo>
                    <a:pt x="947" y="212"/>
                  </a:lnTo>
                  <a:lnTo>
                    <a:pt x="932" y="197"/>
                  </a:lnTo>
                  <a:lnTo>
                    <a:pt x="916" y="181"/>
                  </a:lnTo>
                  <a:lnTo>
                    <a:pt x="899" y="167"/>
                  </a:lnTo>
                  <a:lnTo>
                    <a:pt x="881" y="154"/>
                  </a:lnTo>
                  <a:lnTo>
                    <a:pt x="863" y="142"/>
                  </a:lnTo>
                  <a:lnTo>
                    <a:pt x="844" y="131"/>
                  </a:lnTo>
                  <a:lnTo>
                    <a:pt x="825" y="120"/>
                  </a:lnTo>
                  <a:lnTo>
                    <a:pt x="805" y="110"/>
                  </a:lnTo>
                  <a:lnTo>
                    <a:pt x="785" y="101"/>
                  </a:lnTo>
                  <a:lnTo>
                    <a:pt x="764" y="93"/>
                  </a:lnTo>
                  <a:lnTo>
                    <a:pt x="743" y="85"/>
                  </a:lnTo>
                  <a:lnTo>
                    <a:pt x="722" y="78"/>
                  </a:lnTo>
                  <a:lnTo>
                    <a:pt x="700" y="72"/>
                  </a:lnTo>
                  <a:lnTo>
                    <a:pt x="678" y="67"/>
                  </a:lnTo>
                  <a:lnTo>
                    <a:pt x="656" y="63"/>
                  </a:lnTo>
                  <a:lnTo>
                    <a:pt x="634" y="60"/>
                  </a:lnTo>
                  <a:lnTo>
                    <a:pt x="611" y="58"/>
                  </a:lnTo>
                  <a:lnTo>
                    <a:pt x="589" y="57"/>
                  </a:lnTo>
                  <a:lnTo>
                    <a:pt x="566" y="56"/>
                  </a:lnTo>
                  <a:lnTo>
                    <a:pt x="566" y="56"/>
                  </a:lnTo>
                  <a:lnTo>
                    <a:pt x="540" y="57"/>
                  </a:lnTo>
                  <a:lnTo>
                    <a:pt x="514" y="59"/>
                  </a:lnTo>
                  <a:lnTo>
                    <a:pt x="488" y="62"/>
                  </a:lnTo>
                  <a:lnTo>
                    <a:pt x="462" y="66"/>
                  </a:lnTo>
                  <a:lnTo>
                    <a:pt x="437" y="72"/>
                  </a:lnTo>
                  <a:lnTo>
                    <a:pt x="413" y="79"/>
                  </a:lnTo>
                  <a:lnTo>
                    <a:pt x="390" y="87"/>
                  </a:lnTo>
                  <a:lnTo>
                    <a:pt x="366" y="97"/>
                  </a:lnTo>
                  <a:lnTo>
                    <a:pt x="343" y="107"/>
                  </a:lnTo>
                  <a:lnTo>
                    <a:pt x="321" y="118"/>
                  </a:lnTo>
                  <a:lnTo>
                    <a:pt x="300" y="130"/>
                  </a:lnTo>
                  <a:lnTo>
                    <a:pt x="280" y="143"/>
                  </a:lnTo>
                  <a:lnTo>
                    <a:pt x="259" y="157"/>
                  </a:lnTo>
                  <a:lnTo>
                    <a:pt x="240" y="172"/>
                  </a:lnTo>
                  <a:lnTo>
                    <a:pt x="222" y="188"/>
                  </a:lnTo>
                  <a:lnTo>
                    <a:pt x="204" y="206"/>
                  </a:lnTo>
                  <a:lnTo>
                    <a:pt x="188" y="223"/>
                  </a:lnTo>
                  <a:lnTo>
                    <a:pt x="171" y="241"/>
                  </a:lnTo>
                  <a:lnTo>
                    <a:pt x="156" y="261"/>
                  </a:lnTo>
                  <a:lnTo>
                    <a:pt x="142" y="281"/>
                  </a:lnTo>
                  <a:lnTo>
                    <a:pt x="129" y="302"/>
                  </a:lnTo>
                  <a:lnTo>
                    <a:pt x="117" y="323"/>
                  </a:lnTo>
                  <a:lnTo>
                    <a:pt x="106" y="345"/>
                  </a:lnTo>
                  <a:lnTo>
                    <a:pt x="96" y="368"/>
                  </a:lnTo>
                  <a:lnTo>
                    <a:pt x="87" y="391"/>
                  </a:lnTo>
                  <a:lnTo>
                    <a:pt x="79" y="416"/>
                  </a:lnTo>
                  <a:lnTo>
                    <a:pt x="72" y="440"/>
                  </a:lnTo>
                  <a:lnTo>
                    <a:pt x="66" y="465"/>
                  </a:lnTo>
                  <a:lnTo>
                    <a:pt x="62" y="490"/>
                  </a:lnTo>
                  <a:lnTo>
                    <a:pt x="59" y="517"/>
                  </a:lnTo>
                  <a:lnTo>
                    <a:pt x="57" y="543"/>
                  </a:lnTo>
                  <a:lnTo>
                    <a:pt x="56" y="570"/>
                  </a:lnTo>
                  <a:lnTo>
                    <a:pt x="56" y="570"/>
                  </a:lnTo>
                  <a:lnTo>
                    <a:pt x="57" y="605"/>
                  </a:lnTo>
                  <a:lnTo>
                    <a:pt x="59" y="639"/>
                  </a:lnTo>
                  <a:lnTo>
                    <a:pt x="64" y="671"/>
                  </a:lnTo>
                  <a:lnTo>
                    <a:pt x="69" y="703"/>
                  </a:lnTo>
                  <a:lnTo>
                    <a:pt x="78" y="732"/>
                  </a:lnTo>
                  <a:lnTo>
                    <a:pt x="87" y="761"/>
                  </a:lnTo>
                  <a:lnTo>
                    <a:pt x="98" y="788"/>
                  </a:lnTo>
                  <a:lnTo>
                    <a:pt x="110" y="815"/>
                  </a:lnTo>
                  <a:lnTo>
                    <a:pt x="124" y="840"/>
                  </a:lnTo>
                  <a:lnTo>
                    <a:pt x="140" y="864"/>
                  </a:lnTo>
                  <a:lnTo>
                    <a:pt x="157" y="886"/>
                  </a:lnTo>
                  <a:lnTo>
                    <a:pt x="177" y="908"/>
                  </a:lnTo>
                  <a:lnTo>
                    <a:pt x="197" y="928"/>
                  </a:lnTo>
                  <a:lnTo>
                    <a:pt x="220" y="947"/>
                  </a:lnTo>
                  <a:lnTo>
                    <a:pt x="243" y="964"/>
                  </a:lnTo>
                  <a:lnTo>
                    <a:pt x="269" y="981"/>
                  </a:lnTo>
                  <a:lnTo>
                    <a:pt x="269" y="981"/>
                  </a:lnTo>
                  <a:lnTo>
                    <a:pt x="275" y="985"/>
                  </a:lnTo>
                  <a:lnTo>
                    <a:pt x="280" y="991"/>
                  </a:lnTo>
                  <a:lnTo>
                    <a:pt x="283" y="997"/>
                  </a:lnTo>
                  <a:lnTo>
                    <a:pt x="284" y="1006"/>
                  </a:lnTo>
                  <a:lnTo>
                    <a:pt x="284" y="130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12" name="Google Shape;412;p17"/>
            <p:cNvSpPr/>
            <p:nvPr/>
          </p:nvSpPr>
          <p:spPr>
            <a:xfrm>
              <a:off x="6426200" y="5153026"/>
              <a:ext cx="74613" cy="15875"/>
            </a:xfrm>
            <a:custGeom>
              <a:avLst/>
              <a:gdLst/>
              <a:ahLst/>
              <a:cxnLst/>
              <a:rect l="l" t="t" r="r" b="b"/>
              <a:pathLst>
                <a:path w="284" h="56" extrusionOk="0">
                  <a:moveTo>
                    <a:pt x="255" y="56"/>
                  </a:moveTo>
                  <a:lnTo>
                    <a:pt x="28" y="56"/>
                  </a:lnTo>
                  <a:lnTo>
                    <a:pt x="28" y="56"/>
                  </a:lnTo>
                  <a:lnTo>
                    <a:pt x="22" y="55"/>
                  </a:lnTo>
                  <a:lnTo>
                    <a:pt x="17" y="54"/>
                  </a:lnTo>
                  <a:lnTo>
                    <a:pt x="12" y="51"/>
                  </a:lnTo>
                  <a:lnTo>
                    <a:pt x="8" y="48"/>
                  </a:lnTo>
                  <a:lnTo>
                    <a:pt x="5" y="44"/>
                  </a:lnTo>
                  <a:lnTo>
                    <a:pt x="2" y="39"/>
                  </a:lnTo>
                  <a:lnTo>
                    <a:pt x="1" y="3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1" y="22"/>
                  </a:lnTo>
                  <a:lnTo>
                    <a:pt x="2" y="17"/>
                  </a:lnTo>
                  <a:lnTo>
                    <a:pt x="5" y="12"/>
                  </a:lnTo>
                  <a:lnTo>
                    <a:pt x="8" y="8"/>
                  </a:lnTo>
                  <a:lnTo>
                    <a:pt x="12" y="5"/>
                  </a:lnTo>
                  <a:lnTo>
                    <a:pt x="17" y="2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255" y="0"/>
                  </a:lnTo>
                  <a:lnTo>
                    <a:pt x="255" y="0"/>
                  </a:lnTo>
                  <a:lnTo>
                    <a:pt x="260" y="0"/>
                  </a:lnTo>
                  <a:lnTo>
                    <a:pt x="266" y="2"/>
                  </a:lnTo>
                  <a:lnTo>
                    <a:pt x="270" y="5"/>
                  </a:lnTo>
                  <a:lnTo>
                    <a:pt x="275" y="8"/>
                  </a:lnTo>
                  <a:lnTo>
                    <a:pt x="279" y="12"/>
                  </a:lnTo>
                  <a:lnTo>
                    <a:pt x="281" y="17"/>
                  </a:lnTo>
                  <a:lnTo>
                    <a:pt x="283" y="22"/>
                  </a:lnTo>
                  <a:lnTo>
                    <a:pt x="284" y="28"/>
                  </a:lnTo>
                  <a:lnTo>
                    <a:pt x="284" y="28"/>
                  </a:lnTo>
                  <a:lnTo>
                    <a:pt x="283" y="34"/>
                  </a:lnTo>
                  <a:lnTo>
                    <a:pt x="281" y="39"/>
                  </a:lnTo>
                  <a:lnTo>
                    <a:pt x="279" y="44"/>
                  </a:lnTo>
                  <a:lnTo>
                    <a:pt x="275" y="48"/>
                  </a:lnTo>
                  <a:lnTo>
                    <a:pt x="270" y="51"/>
                  </a:lnTo>
                  <a:lnTo>
                    <a:pt x="266" y="54"/>
                  </a:lnTo>
                  <a:lnTo>
                    <a:pt x="260" y="55"/>
                  </a:lnTo>
                  <a:lnTo>
                    <a:pt x="255" y="56"/>
                  </a:lnTo>
                  <a:lnTo>
                    <a:pt x="255" y="5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13" name="Google Shape;413;p17"/>
            <p:cNvSpPr/>
            <p:nvPr/>
          </p:nvSpPr>
          <p:spPr>
            <a:xfrm>
              <a:off x="6396038" y="5183188"/>
              <a:ext cx="104775" cy="15875"/>
            </a:xfrm>
            <a:custGeom>
              <a:avLst/>
              <a:gdLst/>
              <a:ahLst/>
              <a:cxnLst/>
              <a:rect l="l" t="t" r="r" b="b"/>
              <a:pathLst>
                <a:path w="397" h="56" extrusionOk="0">
                  <a:moveTo>
                    <a:pt x="368" y="56"/>
                  </a:moveTo>
                  <a:lnTo>
                    <a:pt x="28" y="56"/>
                  </a:lnTo>
                  <a:lnTo>
                    <a:pt x="28" y="56"/>
                  </a:lnTo>
                  <a:lnTo>
                    <a:pt x="22" y="56"/>
                  </a:lnTo>
                  <a:lnTo>
                    <a:pt x="17" y="54"/>
                  </a:lnTo>
                  <a:lnTo>
                    <a:pt x="12" y="51"/>
                  </a:lnTo>
                  <a:lnTo>
                    <a:pt x="8" y="48"/>
                  </a:lnTo>
                  <a:lnTo>
                    <a:pt x="5" y="44"/>
                  </a:lnTo>
                  <a:lnTo>
                    <a:pt x="2" y="39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2" y="17"/>
                  </a:lnTo>
                  <a:lnTo>
                    <a:pt x="5" y="13"/>
                  </a:lnTo>
                  <a:lnTo>
                    <a:pt x="8" y="8"/>
                  </a:lnTo>
                  <a:lnTo>
                    <a:pt x="12" y="5"/>
                  </a:lnTo>
                  <a:lnTo>
                    <a:pt x="17" y="2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68" y="0"/>
                  </a:lnTo>
                  <a:lnTo>
                    <a:pt x="368" y="0"/>
                  </a:lnTo>
                  <a:lnTo>
                    <a:pt x="373" y="1"/>
                  </a:lnTo>
                  <a:lnTo>
                    <a:pt x="379" y="2"/>
                  </a:lnTo>
                  <a:lnTo>
                    <a:pt x="383" y="5"/>
                  </a:lnTo>
                  <a:lnTo>
                    <a:pt x="388" y="8"/>
                  </a:lnTo>
                  <a:lnTo>
                    <a:pt x="392" y="13"/>
                  </a:lnTo>
                  <a:lnTo>
                    <a:pt x="394" y="17"/>
                  </a:lnTo>
                  <a:lnTo>
                    <a:pt x="396" y="23"/>
                  </a:lnTo>
                  <a:lnTo>
                    <a:pt x="397" y="28"/>
                  </a:lnTo>
                  <a:lnTo>
                    <a:pt x="397" y="28"/>
                  </a:lnTo>
                  <a:lnTo>
                    <a:pt x="396" y="34"/>
                  </a:lnTo>
                  <a:lnTo>
                    <a:pt x="394" y="39"/>
                  </a:lnTo>
                  <a:lnTo>
                    <a:pt x="392" y="44"/>
                  </a:lnTo>
                  <a:lnTo>
                    <a:pt x="388" y="48"/>
                  </a:lnTo>
                  <a:lnTo>
                    <a:pt x="383" y="51"/>
                  </a:lnTo>
                  <a:lnTo>
                    <a:pt x="379" y="54"/>
                  </a:lnTo>
                  <a:lnTo>
                    <a:pt x="373" y="56"/>
                  </a:lnTo>
                  <a:lnTo>
                    <a:pt x="368" y="56"/>
                  </a:lnTo>
                  <a:lnTo>
                    <a:pt x="368" y="5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14" name="Google Shape;414;p17"/>
            <p:cNvSpPr/>
            <p:nvPr/>
          </p:nvSpPr>
          <p:spPr>
            <a:xfrm>
              <a:off x="6396038" y="5213351"/>
              <a:ext cx="104775" cy="15875"/>
            </a:xfrm>
            <a:custGeom>
              <a:avLst/>
              <a:gdLst/>
              <a:ahLst/>
              <a:cxnLst/>
              <a:rect l="l" t="t" r="r" b="b"/>
              <a:pathLst>
                <a:path w="397" h="57" extrusionOk="0">
                  <a:moveTo>
                    <a:pt x="368" y="57"/>
                  </a:moveTo>
                  <a:lnTo>
                    <a:pt x="28" y="57"/>
                  </a:lnTo>
                  <a:lnTo>
                    <a:pt x="28" y="57"/>
                  </a:lnTo>
                  <a:lnTo>
                    <a:pt x="22" y="56"/>
                  </a:lnTo>
                  <a:lnTo>
                    <a:pt x="17" y="54"/>
                  </a:lnTo>
                  <a:lnTo>
                    <a:pt x="12" y="52"/>
                  </a:lnTo>
                  <a:lnTo>
                    <a:pt x="8" y="48"/>
                  </a:lnTo>
                  <a:lnTo>
                    <a:pt x="5" y="44"/>
                  </a:lnTo>
                  <a:lnTo>
                    <a:pt x="2" y="39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2" y="18"/>
                  </a:lnTo>
                  <a:lnTo>
                    <a:pt x="5" y="13"/>
                  </a:lnTo>
                  <a:lnTo>
                    <a:pt x="8" y="9"/>
                  </a:lnTo>
                  <a:lnTo>
                    <a:pt x="12" y="5"/>
                  </a:lnTo>
                  <a:lnTo>
                    <a:pt x="17" y="3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68" y="0"/>
                  </a:lnTo>
                  <a:lnTo>
                    <a:pt x="368" y="0"/>
                  </a:lnTo>
                  <a:lnTo>
                    <a:pt x="373" y="1"/>
                  </a:lnTo>
                  <a:lnTo>
                    <a:pt x="379" y="3"/>
                  </a:lnTo>
                  <a:lnTo>
                    <a:pt x="383" y="5"/>
                  </a:lnTo>
                  <a:lnTo>
                    <a:pt x="388" y="9"/>
                  </a:lnTo>
                  <a:lnTo>
                    <a:pt x="392" y="13"/>
                  </a:lnTo>
                  <a:lnTo>
                    <a:pt x="394" y="18"/>
                  </a:lnTo>
                  <a:lnTo>
                    <a:pt x="396" y="23"/>
                  </a:lnTo>
                  <a:lnTo>
                    <a:pt x="397" y="28"/>
                  </a:lnTo>
                  <a:lnTo>
                    <a:pt x="397" y="28"/>
                  </a:lnTo>
                  <a:lnTo>
                    <a:pt x="396" y="34"/>
                  </a:lnTo>
                  <a:lnTo>
                    <a:pt x="394" y="39"/>
                  </a:lnTo>
                  <a:lnTo>
                    <a:pt x="392" y="44"/>
                  </a:lnTo>
                  <a:lnTo>
                    <a:pt x="388" y="48"/>
                  </a:lnTo>
                  <a:lnTo>
                    <a:pt x="383" y="52"/>
                  </a:lnTo>
                  <a:lnTo>
                    <a:pt x="379" y="54"/>
                  </a:lnTo>
                  <a:lnTo>
                    <a:pt x="373" y="56"/>
                  </a:lnTo>
                  <a:lnTo>
                    <a:pt x="368" y="57"/>
                  </a:lnTo>
                  <a:lnTo>
                    <a:pt x="368" y="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15" name="Google Shape;415;p17"/>
            <p:cNvSpPr/>
            <p:nvPr/>
          </p:nvSpPr>
          <p:spPr>
            <a:xfrm>
              <a:off x="6396038" y="5243513"/>
              <a:ext cx="104775" cy="15875"/>
            </a:xfrm>
            <a:custGeom>
              <a:avLst/>
              <a:gdLst/>
              <a:ahLst/>
              <a:cxnLst/>
              <a:rect l="l" t="t" r="r" b="b"/>
              <a:pathLst>
                <a:path w="397" h="56" extrusionOk="0">
                  <a:moveTo>
                    <a:pt x="368" y="56"/>
                  </a:moveTo>
                  <a:lnTo>
                    <a:pt x="28" y="56"/>
                  </a:lnTo>
                  <a:lnTo>
                    <a:pt x="28" y="56"/>
                  </a:lnTo>
                  <a:lnTo>
                    <a:pt x="22" y="55"/>
                  </a:lnTo>
                  <a:lnTo>
                    <a:pt x="17" y="54"/>
                  </a:lnTo>
                  <a:lnTo>
                    <a:pt x="12" y="51"/>
                  </a:lnTo>
                  <a:lnTo>
                    <a:pt x="8" y="48"/>
                  </a:lnTo>
                  <a:lnTo>
                    <a:pt x="5" y="43"/>
                  </a:lnTo>
                  <a:lnTo>
                    <a:pt x="2" y="39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2" y="17"/>
                  </a:lnTo>
                  <a:lnTo>
                    <a:pt x="5" y="12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7" y="2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68" y="0"/>
                  </a:lnTo>
                  <a:lnTo>
                    <a:pt x="368" y="0"/>
                  </a:lnTo>
                  <a:lnTo>
                    <a:pt x="373" y="0"/>
                  </a:lnTo>
                  <a:lnTo>
                    <a:pt x="379" y="2"/>
                  </a:lnTo>
                  <a:lnTo>
                    <a:pt x="383" y="4"/>
                  </a:lnTo>
                  <a:lnTo>
                    <a:pt x="388" y="8"/>
                  </a:lnTo>
                  <a:lnTo>
                    <a:pt x="392" y="12"/>
                  </a:lnTo>
                  <a:lnTo>
                    <a:pt x="394" y="17"/>
                  </a:lnTo>
                  <a:lnTo>
                    <a:pt x="396" y="22"/>
                  </a:lnTo>
                  <a:lnTo>
                    <a:pt x="397" y="28"/>
                  </a:lnTo>
                  <a:lnTo>
                    <a:pt x="397" y="28"/>
                  </a:lnTo>
                  <a:lnTo>
                    <a:pt x="396" y="33"/>
                  </a:lnTo>
                  <a:lnTo>
                    <a:pt x="394" y="39"/>
                  </a:lnTo>
                  <a:lnTo>
                    <a:pt x="392" y="43"/>
                  </a:lnTo>
                  <a:lnTo>
                    <a:pt x="388" y="48"/>
                  </a:lnTo>
                  <a:lnTo>
                    <a:pt x="383" y="51"/>
                  </a:lnTo>
                  <a:lnTo>
                    <a:pt x="379" y="54"/>
                  </a:lnTo>
                  <a:lnTo>
                    <a:pt x="373" y="55"/>
                  </a:lnTo>
                  <a:lnTo>
                    <a:pt x="368" y="56"/>
                  </a:lnTo>
                  <a:lnTo>
                    <a:pt x="368" y="5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16" name="Google Shape;416;p17"/>
            <p:cNvSpPr/>
            <p:nvPr/>
          </p:nvSpPr>
          <p:spPr>
            <a:xfrm>
              <a:off x="6365875" y="5124451"/>
              <a:ext cx="165100" cy="163513"/>
            </a:xfrm>
            <a:custGeom>
              <a:avLst/>
              <a:gdLst/>
              <a:ahLst/>
              <a:cxnLst/>
              <a:rect l="l" t="t" r="r" b="b"/>
              <a:pathLst>
                <a:path w="623" h="624" extrusionOk="0">
                  <a:moveTo>
                    <a:pt x="594" y="624"/>
                  </a:moveTo>
                  <a:lnTo>
                    <a:pt x="28" y="624"/>
                  </a:lnTo>
                  <a:lnTo>
                    <a:pt x="28" y="624"/>
                  </a:lnTo>
                  <a:lnTo>
                    <a:pt x="22" y="623"/>
                  </a:lnTo>
                  <a:lnTo>
                    <a:pt x="17" y="622"/>
                  </a:lnTo>
                  <a:lnTo>
                    <a:pt x="12" y="618"/>
                  </a:lnTo>
                  <a:lnTo>
                    <a:pt x="8" y="615"/>
                  </a:lnTo>
                  <a:lnTo>
                    <a:pt x="4" y="611"/>
                  </a:lnTo>
                  <a:lnTo>
                    <a:pt x="2" y="606"/>
                  </a:lnTo>
                  <a:lnTo>
                    <a:pt x="0" y="601"/>
                  </a:lnTo>
                  <a:lnTo>
                    <a:pt x="0" y="59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2" y="18"/>
                  </a:lnTo>
                  <a:lnTo>
                    <a:pt x="4" y="13"/>
                  </a:lnTo>
                  <a:lnTo>
                    <a:pt x="8" y="9"/>
                  </a:lnTo>
                  <a:lnTo>
                    <a:pt x="12" y="4"/>
                  </a:lnTo>
                  <a:lnTo>
                    <a:pt x="17" y="2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594" y="0"/>
                  </a:lnTo>
                  <a:lnTo>
                    <a:pt x="594" y="0"/>
                  </a:lnTo>
                  <a:lnTo>
                    <a:pt x="599" y="0"/>
                  </a:lnTo>
                  <a:lnTo>
                    <a:pt x="606" y="2"/>
                  </a:lnTo>
                  <a:lnTo>
                    <a:pt x="611" y="4"/>
                  </a:lnTo>
                  <a:lnTo>
                    <a:pt x="615" y="9"/>
                  </a:lnTo>
                  <a:lnTo>
                    <a:pt x="618" y="13"/>
                  </a:lnTo>
                  <a:lnTo>
                    <a:pt x="621" y="18"/>
                  </a:lnTo>
                  <a:lnTo>
                    <a:pt x="622" y="23"/>
                  </a:lnTo>
                  <a:lnTo>
                    <a:pt x="623" y="29"/>
                  </a:lnTo>
                  <a:lnTo>
                    <a:pt x="623" y="595"/>
                  </a:lnTo>
                  <a:lnTo>
                    <a:pt x="623" y="595"/>
                  </a:lnTo>
                  <a:lnTo>
                    <a:pt x="622" y="601"/>
                  </a:lnTo>
                  <a:lnTo>
                    <a:pt x="621" y="606"/>
                  </a:lnTo>
                  <a:lnTo>
                    <a:pt x="618" y="611"/>
                  </a:lnTo>
                  <a:lnTo>
                    <a:pt x="615" y="615"/>
                  </a:lnTo>
                  <a:lnTo>
                    <a:pt x="611" y="618"/>
                  </a:lnTo>
                  <a:lnTo>
                    <a:pt x="606" y="622"/>
                  </a:lnTo>
                  <a:lnTo>
                    <a:pt x="599" y="623"/>
                  </a:lnTo>
                  <a:lnTo>
                    <a:pt x="594" y="624"/>
                  </a:lnTo>
                  <a:lnTo>
                    <a:pt x="594" y="624"/>
                  </a:lnTo>
                  <a:close/>
                  <a:moveTo>
                    <a:pt x="56" y="567"/>
                  </a:moveTo>
                  <a:lnTo>
                    <a:pt x="566" y="567"/>
                  </a:lnTo>
                  <a:lnTo>
                    <a:pt x="566" y="57"/>
                  </a:lnTo>
                  <a:lnTo>
                    <a:pt x="56" y="57"/>
                  </a:lnTo>
                  <a:lnTo>
                    <a:pt x="56" y="56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417" name="Google Shape;417;p17"/>
          <p:cNvSpPr txBox="1"/>
          <p:nvPr/>
        </p:nvSpPr>
        <p:spPr>
          <a:xfrm>
            <a:off x="4791585" y="302392"/>
            <a:ext cx="2616846" cy="519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251AC"/>
              </a:buClr>
              <a:buSzPts val="2730"/>
              <a:buFont typeface="Quattrocento Sans"/>
              <a:buNone/>
            </a:pPr>
            <a:endParaRPr sz="2730" b="1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18" name="Google Shape;418;p17"/>
          <p:cNvSpPr txBox="1"/>
          <p:nvPr/>
        </p:nvSpPr>
        <p:spPr>
          <a:xfrm>
            <a:off x="4036539" y="667152"/>
            <a:ext cx="4168408" cy="516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COMPLIANCE</a:t>
            </a:r>
            <a:endParaRPr sz="3600" b="1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Google Shape;423;p18" descr="https://elderecho.com/wp-content/uploads/2019/01/shutterstock_1171280545-p213990-m665973-768x334_w10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8468" y="0"/>
            <a:ext cx="4824178" cy="6859587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18"/>
          <p:cNvSpPr/>
          <p:nvPr/>
        </p:nvSpPr>
        <p:spPr>
          <a:xfrm>
            <a:off x="231647" y="731520"/>
            <a:ext cx="11849037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18"/>
          <p:cNvSpPr txBox="1"/>
          <p:nvPr/>
        </p:nvSpPr>
        <p:spPr>
          <a:xfrm>
            <a:off x="2491492" y="214835"/>
            <a:ext cx="786384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IMPORTANCIA DEL COMPLIANCE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¿CUMPLIR CON QUÉ?</a:t>
            </a:r>
            <a:endParaRPr sz="2400" b="1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26" name="Google Shape;426;p18"/>
          <p:cNvSpPr/>
          <p:nvPr/>
        </p:nvSpPr>
        <p:spPr>
          <a:xfrm>
            <a:off x="537682" y="771874"/>
            <a:ext cx="2279904" cy="1621536"/>
          </a:xfrm>
          <a:prstGeom prst="flowChartConnector">
            <a:avLst/>
          </a:prstGeom>
          <a:solidFill>
            <a:schemeClr val="lt1"/>
          </a:solidFill>
          <a:ln w="38100" cap="flat" cmpd="sng">
            <a:solidFill>
              <a:srgbClr val="00FF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Prevención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Detección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Gestión </a:t>
            </a:r>
            <a:endParaRPr sz="2000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27" name="Google Shape;427;p18"/>
          <p:cNvSpPr/>
          <p:nvPr/>
        </p:nvSpPr>
        <p:spPr>
          <a:xfrm rot="5400000">
            <a:off x="1270756" y="2650837"/>
            <a:ext cx="743712" cy="78080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D9EC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28" name="Google Shape;428;p18"/>
          <p:cNvSpPr/>
          <p:nvPr/>
        </p:nvSpPr>
        <p:spPr>
          <a:xfrm>
            <a:off x="502661" y="3655410"/>
            <a:ext cx="2279904" cy="1891950"/>
          </a:xfrm>
          <a:prstGeom prst="flowChartConnector">
            <a:avLst/>
          </a:prstGeom>
          <a:solidFill>
            <a:schemeClr val="lt1"/>
          </a:solidFill>
          <a:ln w="38100" cap="flat" cmpd="sng">
            <a:solidFill>
              <a:srgbClr val="00FF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Riesgos de compliance</a:t>
            </a:r>
            <a:endParaRPr sz="2000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29" name="Google Shape;429;p18"/>
          <p:cNvSpPr/>
          <p:nvPr/>
        </p:nvSpPr>
        <p:spPr>
          <a:xfrm>
            <a:off x="2874527" y="4075775"/>
            <a:ext cx="993651" cy="78080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D9EC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30" name="Google Shape;430;p18"/>
          <p:cNvSpPr/>
          <p:nvPr/>
        </p:nvSpPr>
        <p:spPr>
          <a:xfrm>
            <a:off x="3940863" y="3606590"/>
            <a:ext cx="2610618" cy="1940770"/>
          </a:xfrm>
          <a:prstGeom prst="flowChartConnector">
            <a:avLst/>
          </a:prstGeom>
          <a:solidFill>
            <a:srgbClr val="9EC2F4"/>
          </a:solidFill>
          <a:ln w="38100" cap="flat" cmpd="sng">
            <a:solidFill>
              <a:srgbClr val="00FF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Obligaciones de compliance</a:t>
            </a:r>
            <a:endParaRPr sz="2000" b="1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31" name="Google Shape;431;p18"/>
          <p:cNvSpPr/>
          <p:nvPr/>
        </p:nvSpPr>
        <p:spPr>
          <a:xfrm rot="-1971763">
            <a:off x="3140223" y="1661655"/>
            <a:ext cx="2315127" cy="1733099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1"/>
          </a:solidFill>
          <a:ln w="38100" cap="flat" cmpd="sng">
            <a:solidFill>
              <a:srgbClr val="00FF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Requisitos de compliance: </a:t>
            </a:r>
            <a:r>
              <a:rPr lang="en-US" sz="1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la organización debe cumplir</a:t>
            </a:r>
            <a:endParaRPr sz="16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32" name="Google Shape;432;p18"/>
          <p:cNvSpPr/>
          <p:nvPr/>
        </p:nvSpPr>
        <p:spPr>
          <a:xfrm rot="1051014">
            <a:off x="5697022" y="1879443"/>
            <a:ext cx="2403199" cy="1868543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1"/>
          </a:solidFill>
          <a:ln w="38100" cap="flat" cmpd="sng">
            <a:solidFill>
              <a:srgbClr val="00FF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Compromiso de compliance: </a:t>
            </a:r>
            <a:r>
              <a:rPr lang="en-US" sz="16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la organización los adopta y decide cumplirlos</a:t>
            </a:r>
            <a:endParaRPr sz="1600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8" name="Google Shape;438;p19"/>
          <p:cNvGrpSpPr/>
          <p:nvPr/>
        </p:nvGrpSpPr>
        <p:grpSpPr>
          <a:xfrm>
            <a:off x="1385547" y="2299903"/>
            <a:ext cx="2259782" cy="2259782"/>
            <a:chOff x="1694179" y="1676048"/>
            <a:chExt cx="1077274" cy="1077274"/>
          </a:xfrm>
        </p:grpSpPr>
        <p:sp>
          <p:nvSpPr>
            <p:cNvPr id="439" name="Google Shape;439;p19"/>
            <p:cNvSpPr/>
            <p:nvPr/>
          </p:nvSpPr>
          <p:spPr>
            <a:xfrm flipH="1">
              <a:off x="1694179" y="1676048"/>
              <a:ext cx="1077274" cy="1077274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40" name="Google Shape;440;p19"/>
            <p:cNvSpPr/>
            <p:nvPr/>
          </p:nvSpPr>
          <p:spPr>
            <a:xfrm flipH="1">
              <a:off x="1805622" y="1787490"/>
              <a:ext cx="854389" cy="854389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441" name="Google Shape;441;p19"/>
          <p:cNvGrpSpPr/>
          <p:nvPr/>
        </p:nvGrpSpPr>
        <p:grpSpPr>
          <a:xfrm>
            <a:off x="8540014" y="2299903"/>
            <a:ext cx="2259782" cy="2259782"/>
            <a:chOff x="1694179" y="1676048"/>
            <a:chExt cx="1077274" cy="1077274"/>
          </a:xfrm>
        </p:grpSpPr>
        <p:sp>
          <p:nvSpPr>
            <p:cNvPr id="442" name="Google Shape;442;p19"/>
            <p:cNvSpPr/>
            <p:nvPr/>
          </p:nvSpPr>
          <p:spPr>
            <a:xfrm flipH="1">
              <a:off x="1694179" y="1676048"/>
              <a:ext cx="1077274" cy="1077274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43" name="Google Shape;443;p19"/>
            <p:cNvSpPr/>
            <p:nvPr/>
          </p:nvSpPr>
          <p:spPr>
            <a:xfrm flipH="1">
              <a:off x="1805622" y="1787490"/>
              <a:ext cx="854389" cy="854389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444" name="Google Shape;444;p19"/>
          <p:cNvSpPr/>
          <p:nvPr/>
        </p:nvSpPr>
        <p:spPr>
          <a:xfrm rot="10800000">
            <a:off x="5782295" y="4482508"/>
            <a:ext cx="625823" cy="246189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445" name="Google Shape;445;p19"/>
          <p:cNvGrpSpPr/>
          <p:nvPr/>
        </p:nvGrpSpPr>
        <p:grpSpPr>
          <a:xfrm>
            <a:off x="4965315" y="2299903"/>
            <a:ext cx="2259782" cy="2259782"/>
            <a:chOff x="1694179" y="1676048"/>
            <a:chExt cx="1077274" cy="1077274"/>
          </a:xfrm>
        </p:grpSpPr>
        <p:sp>
          <p:nvSpPr>
            <p:cNvPr id="446" name="Google Shape;446;p19"/>
            <p:cNvSpPr/>
            <p:nvPr/>
          </p:nvSpPr>
          <p:spPr>
            <a:xfrm flipH="1">
              <a:off x="1694179" y="1676048"/>
              <a:ext cx="1077274" cy="1077274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47" name="Google Shape;447;p19"/>
            <p:cNvSpPr/>
            <p:nvPr/>
          </p:nvSpPr>
          <p:spPr>
            <a:xfrm flipH="1">
              <a:off x="1805622" y="1787490"/>
              <a:ext cx="854389" cy="854389"/>
            </a:xfrm>
            <a:prstGeom prst="ellipse">
              <a:avLst/>
            </a:prstGeom>
            <a:solidFill>
              <a:srgbClr val="00FF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448" name="Google Shape;448;p19"/>
          <p:cNvGrpSpPr/>
          <p:nvPr/>
        </p:nvGrpSpPr>
        <p:grpSpPr>
          <a:xfrm>
            <a:off x="9248101" y="3041587"/>
            <a:ext cx="843606" cy="776413"/>
            <a:chOff x="3397250" y="5064126"/>
            <a:chExt cx="358776" cy="330200"/>
          </a:xfrm>
        </p:grpSpPr>
        <p:sp>
          <p:nvSpPr>
            <p:cNvPr id="449" name="Google Shape;449;p19"/>
            <p:cNvSpPr/>
            <p:nvPr/>
          </p:nvSpPr>
          <p:spPr>
            <a:xfrm>
              <a:off x="3516313" y="5064126"/>
              <a:ext cx="239713" cy="88900"/>
            </a:xfrm>
            <a:custGeom>
              <a:avLst/>
              <a:gdLst/>
              <a:ahLst/>
              <a:cxnLst/>
              <a:rect l="l" t="t" r="r" b="b"/>
              <a:pathLst>
                <a:path w="907" h="340" extrusionOk="0">
                  <a:moveTo>
                    <a:pt x="878" y="340"/>
                  </a:moveTo>
                  <a:lnTo>
                    <a:pt x="28" y="340"/>
                  </a:lnTo>
                  <a:lnTo>
                    <a:pt x="28" y="340"/>
                  </a:lnTo>
                  <a:lnTo>
                    <a:pt x="22" y="339"/>
                  </a:lnTo>
                  <a:lnTo>
                    <a:pt x="17" y="338"/>
                  </a:lnTo>
                  <a:lnTo>
                    <a:pt x="12" y="335"/>
                  </a:lnTo>
                  <a:lnTo>
                    <a:pt x="8" y="332"/>
                  </a:lnTo>
                  <a:lnTo>
                    <a:pt x="5" y="328"/>
                  </a:lnTo>
                  <a:lnTo>
                    <a:pt x="2" y="323"/>
                  </a:lnTo>
                  <a:lnTo>
                    <a:pt x="0" y="318"/>
                  </a:lnTo>
                  <a:lnTo>
                    <a:pt x="0" y="31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2" y="17"/>
                  </a:lnTo>
                  <a:lnTo>
                    <a:pt x="5" y="13"/>
                  </a:lnTo>
                  <a:lnTo>
                    <a:pt x="8" y="9"/>
                  </a:lnTo>
                  <a:lnTo>
                    <a:pt x="12" y="5"/>
                  </a:lnTo>
                  <a:lnTo>
                    <a:pt x="17" y="2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878" y="0"/>
                  </a:lnTo>
                  <a:lnTo>
                    <a:pt x="878" y="0"/>
                  </a:lnTo>
                  <a:lnTo>
                    <a:pt x="883" y="1"/>
                  </a:lnTo>
                  <a:lnTo>
                    <a:pt x="889" y="2"/>
                  </a:lnTo>
                  <a:lnTo>
                    <a:pt x="893" y="5"/>
                  </a:lnTo>
                  <a:lnTo>
                    <a:pt x="899" y="9"/>
                  </a:lnTo>
                  <a:lnTo>
                    <a:pt x="902" y="13"/>
                  </a:lnTo>
                  <a:lnTo>
                    <a:pt x="905" y="17"/>
                  </a:lnTo>
                  <a:lnTo>
                    <a:pt x="906" y="23"/>
                  </a:lnTo>
                  <a:lnTo>
                    <a:pt x="907" y="28"/>
                  </a:lnTo>
                  <a:lnTo>
                    <a:pt x="907" y="312"/>
                  </a:lnTo>
                  <a:lnTo>
                    <a:pt x="907" y="312"/>
                  </a:lnTo>
                  <a:lnTo>
                    <a:pt x="906" y="318"/>
                  </a:lnTo>
                  <a:lnTo>
                    <a:pt x="905" y="323"/>
                  </a:lnTo>
                  <a:lnTo>
                    <a:pt x="902" y="328"/>
                  </a:lnTo>
                  <a:lnTo>
                    <a:pt x="899" y="332"/>
                  </a:lnTo>
                  <a:lnTo>
                    <a:pt x="893" y="335"/>
                  </a:lnTo>
                  <a:lnTo>
                    <a:pt x="889" y="338"/>
                  </a:lnTo>
                  <a:lnTo>
                    <a:pt x="883" y="339"/>
                  </a:lnTo>
                  <a:lnTo>
                    <a:pt x="878" y="340"/>
                  </a:lnTo>
                  <a:lnTo>
                    <a:pt x="878" y="340"/>
                  </a:lnTo>
                  <a:close/>
                  <a:moveTo>
                    <a:pt x="56" y="284"/>
                  </a:moveTo>
                  <a:lnTo>
                    <a:pt x="850" y="284"/>
                  </a:lnTo>
                  <a:lnTo>
                    <a:pt x="850" y="57"/>
                  </a:lnTo>
                  <a:lnTo>
                    <a:pt x="56" y="57"/>
                  </a:lnTo>
                  <a:lnTo>
                    <a:pt x="56" y="28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50" name="Google Shape;450;p19"/>
            <p:cNvSpPr/>
            <p:nvPr/>
          </p:nvSpPr>
          <p:spPr>
            <a:xfrm>
              <a:off x="3516313" y="5183188"/>
              <a:ext cx="239713" cy="90488"/>
            </a:xfrm>
            <a:custGeom>
              <a:avLst/>
              <a:gdLst/>
              <a:ahLst/>
              <a:cxnLst/>
              <a:rect l="l" t="t" r="r" b="b"/>
              <a:pathLst>
                <a:path w="907" h="340" extrusionOk="0">
                  <a:moveTo>
                    <a:pt x="878" y="340"/>
                  </a:moveTo>
                  <a:lnTo>
                    <a:pt x="28" y="340"/>
                  </a:lnTo>
                  <a:lnTo>
                    <a:pt x="28" y="340"/>
                  </a:lnTo>
                  <a:lnTo>
                    <a:pt x="22" y="339"/>
                  </a:lnTo>
                  <a:lnTo>
                    <a:pt x="17" y="338"/>
                  </a:lnTo>
                  <a:lnTo>
                    <a:pt x="12" y="335"/>
                  </a:lnTo>
                  <a:lnTo>
                    <a:pt x="8" y="332"/>
                  </a:lnTo>
                  <a:lnTo>
                    <a:pt x="5" y="328"/>
                  </a:lnTo>
                  <a:lnTo>
                    <a:pt x="2" y="323"/>
                  </a:lnTo>
                  <a:lnTo>
                    <a:pt x="0" y="318"/>
                  </a:lnTo>
                  <a:lnTo>
                    <a:pt x="0" y="31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2" y="17"/>
                  </a:lnTo>
                  <a:lnTo>
                    <a:pt x="5" y="13"/>
                  </a:lnTo>
                  <a:lnTo>
                    <a:pt x="8" y="8"/>
                  </a:lnTo>
                  <a:lnTo>
                    <a:pt x="12" y="5"/>
                  </a:lnTo>
                  <a:lnTo>
                    <a:pt x="17" y="2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878" y="0"/>
                  </a:lnTo>
                  <a:lnTo>
                    <a:pt x="878" y="0"/>
                  </a:lnTo>
                  <a:lnTo>
                    <a:pt x="883" y="1"/>
                  </a:lnTo>
                  <a:lnTo>
                    <a:pt x="889" y="2"/>
                  </a:lnTo>
                  <a:lnTo>
                    <a:pt x="893" y="5"/>
                  </a:lnTo>
                  <a:lnTo>
                    <a:pt x="899" y="8"/>
                  </a:lnTo>
                  <a:lnTo>
                    <a:pt x="902" y="13"/>
                  </a:lnTo>
                  <a:lnTo>
                    <a:pt x="905" y="17"/>
                  </a:lnTo>
                  <a:lnTo>
                    <a:pt x="906" y="23"/>
                  </a:lnTo>
                  <a:lnTo>
                    <a:pt x="907" y="28"/>
                  </a:lnTo>
                  <a:lnTo>
                    <a:pt x="907" y="312"/>
                  </a:lnTo>
                  <a:lnTo>
                    <a:pt x="907" y="312"/>
                  </a:lnTo>
                  <a:lnTo>
                    <a:pt x="906" y="318"/>
                  </a:lnTo>
                  <a:lnTo>
                    <a:pt x="905" y="323"/>
                  </a:lnTo>
                  <a:lnTo>
                    <a:pt x="902" y="328"/>
                  </a:lnTo>
                  <a:lnTo>
                    <a:pt x="899" y="332"/>
                  </a:lnTo>
                  <a:lnTo>
                    <a:pt x="893" y="335"/>
                  </a:lnTo>
                  <a:lnTo>
                    <a:pt x="889" y="338"/>
                  </a:lnTo>
                  <a:lnTo>
                    <a:pt x="883" y="339"/>
                  </a:lnTo>
                  <a:lnTo>
                    <a:pt x="878" y="340"/>
                  </a:lnTo>
                  <a:lnTo>
                    <a:pt x="878" y="340"/>
                  </a:lnTo>
                  <a:close/>
                  <a:moveTo>
                    <a:pt x="56" y="283"/>
                  </a:moveTo>
                  <a:lnTo>
                    <a:pt x="850" y="283"/>
                  </a:lnTo>
                  <a:lnTo>
                    <a:pt x="850" y="56"/>
                  </a:lnTo>
                  <a:lnTo>
                    <a:pt x="56" y="56"/>
                  </a:lnTo>
                  <a:lnTo>
                    <a:pt x="56" y="28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51" name="Google Shape;451;p19"/>
            <p:cNvSpPr/>
            <p:nvPr/>
          </p:nvSpPr>
          <p:spPr>
            <a:xfrm>
              <a:off x="3516313" y="5303838"/>
              <a:ext cx="239713" cy="90488"/>
            </a:xfrm>
            <a:custGeom>
              <a:avLst/>
              <a:gdLst/>
              <a:ahLst/>
              <a:cxnLst/>
              <a:rect l="l" t="t" r="r" b="b"/>
              <a:pathLst>
                <a:path w="907" h="340" extrusionOk="0">
                  <a:moveTo>
                    <a:pt x="878" y="340"/>
                  </a:moveTo>
                  <a:lnTo>
                    <a:pt x="28" y="340"/>
                  </a:lnTo>
                  <a:lnTo>
                    <a:pt x="28" y="340"/>
                  </a:lnTo>
                  <a:lnTo>
                    <a:pt x="22" y="339"/>
                  </a:lnTo>
                  <a:lnTo>
                    <a:pt x="17" y="338"/>
                  </a:lnTo>
                  <a:lnTo>
                    <a:pt x="12" y="335"/>
                  </a:lnTo>
                  <a:lnTo>
                    <a:pt x="8" y="332"/>
                  </a:lnTo>
                  <a:lnTo>
                    <a:pt x="5" y="328"/>
                  </a:lnTo>
                  <a:lnTo>
                    <a:pt x="2" y="323"/>
                  </a:lnTo>
                  <a:lnTo>
                    <a:pt x="0" y="318"/>
                  </a:lnTo>
                  <a:lnTo>
                    <a:pt x="0" y="31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2" y="17"/>
                  </a:lnTo>
                  <a:lnTo>
                    <a:pt x="5" y="13"/>
                  </a:lnTo>
                  <a:lnTo>
                    <a:pt x="8" y="8"/>
                  </a:lnTo>
                  <a:lnTo>
                    <a:pt x="12" y="5"/>
                  </a:lnTo>
                  <a:lnTo>
                    <a:pt x="17" y="2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878" y="0"/>
                  </a:lnTo>
                  <a:lnTo>
                    <a:pt x="878" y="0"/>
                  </a:lnTo>
                  <a:lnTo>
                    <a:pt x="883" y="1"/>
                  </a:lnTo>
                  <a:lnTo>
                    <a:pt x="889" y="2"/>
                  </a:lnTo>
                  <a:lnTo>
                    <a:pt x="893" y="5"/>
                  </a:lnTo>
                  <a:lnTo>
                    <a:pt x="899" y="8"/>
                  </a:lnTo>
                  <a:lnTo>
                    <a:pt x="902" y="13"/>
                  </a:lnTo>
                  <a:lnTo>
                    <a:pt x="905" y="17"/>
                  </a:lnTo>
                  <a:lnTo>
                    <a:pt x="906" y="23"/>
                  </a:lnTo>
                  <a:lnTo>
                    <a:pt x="907" y="28"/>
                  </a:lnTo>
                  <a:lnTo>
                    <a:pt x="907" y="312"/>
                  </a:lnTo>
                  <a:lnTo>
                    <a:pt x="907" y="312"/>
                  </a:lnTo>
                  <a:lnTo>
                    <a:pt x="906" y="318"/>
                  </a:lnTo>
                  <a:lnTo>
                    <a:pt x="905" y="323"/>
                  </a:lnTo>
                  <a:lnTo>
                    <a:pt x="902" y="328"/>
                  </a:lnTo>
                  <a:lnTo>
                    <a:pt x="899" y="332"/>
                  </a:lnTo>
                  <a:lnTo>
                    <a:pt x="893" y="335"/>
                  </a:lnTo>
                  <a:lnTo>
                    <a:pt x="889" y="338"/>
                  </a:lnTo>
                  <a:lnTo>
                    <a:pt x="883" y="339"/>
                  </a:lnTo>
                  <a:lnTo>
                    <a:pt x="878" y="340"/>
                  </a:lnTo>
                  <a:lnTo>
                    <a:pt x="878" y="340"/>
                  </a:lnTo>
                  <a:close/>
                  <a:moveTo>
                    <a:pt x="56" y="284"/>
                  </a:moveTo>
                  <a:lnTo>
                    <a:pt x="850" y="284"/>
                  </a:lnTo>
                  <a:lnTo>
                    <a:pt x="850" y="57"/>
                  </a:lnTo>
                  <a:lnTo>
                    <a:pt x="56" y="57"/>
                  </a:lnTo>
                  <a:lnTo>
                    <a:pt x="56" y="28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52" name="Google Shape;452;p19"/>
            <p:cNvSpPr/>
            <p:nvPr/>
          </p:nvSpPr>
          <p:spPr>
            <a:xfrm>
              <a:off x="3397250" y="5064126"/>
              <a:ext cx="88900" cy="88900"/>
            </a:xfrm>
            <a:custGeom>
              <a:avLst/>
              <a:gdLst/>
              <a:ahLst/>
              <a:cxnLst/>
              <a:rect l="l" t="t" r="r" b="b"/>
              <a:pathLst>
                <a:path w="340" h="340" extrusionOk="0">
                  <a:moveTo>
                    <a:pt x="312" y="340"/>
                  </a:moveTo>
                  <a:lnTo>
                    <a:pt x="28" y="340"/>
                  </a:lnTo>
                  <a:lnTo>
                    <a:pt x="28" y="340"/>
                  </a:lnTo>
                  <a:lnTo>
                    <a:pt x="22" y="339"/>
                  </a:lnTo>
                  <a:lnTo>
                    <a:pt x="17" y="338"/>
                  </a:lnTo>
                  <a:lnTo>
                    <a:pt x="12" y="335"/>
                  </a:lnTo>
                  <a:lnTo>
                    <a:pt x="8" y="332"/>
                  </a:lnTo>
                  <a:lnTo>
                    <a:pt x="5" y="328"/>
                  </a:lnTo>
                  <a:lnTo>
                    <a:pt x="2" y="323"/>
                  </a:lnTo>
                  <a:lnTo>
                    <a:pt x="0" y="318"/>
                  </a:lnTo>
                  <a:lnTo>
                    <a:pt x="0" y="31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2" y="17"/>
                  </a:lnTo>
                  <a:lnTo>
                    <a:pt x="5" y="13"/>
                  </a:lnTo>
                  <a:lnTo>
                    <a:pt x="8" y="9"/>
                  </a:lnTo>
                  <a:lnTo>
                    <a:pt x="12" y="5"/>
                  </a:lnTo>
                  <a:lnTo>
                    <a:pt x="17" y="2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317" y="1"/>
                  </a:lnTo>
                  <a:lnTo>
                    <a:pt x="322" y="2"/>
                  </a:lnTo>
                  <a:lnTo>
                    <a:pt x="327" y="5"/>
                  </a:lnTo>
                  <a:lnTo>
                    <a:pt x="331" y="9"/>
                  </a:lnTo>
                  <a:lnTo>
                    <a:pt x="335" y="13"/>
                  </a:lnTo>
                  <a:lnTo>
                    <a:pt x="337" y="17"/>
                  </a:lnTo>
                  <a:lnTo>
                    <a:pt x="339" y="23"/>
                  </a:lnTo>
                  <a:lnTo>
                    <a:pt x="340" y="28"/>
                  </a:lnTo>
                  <a:lnTo>
                    <a:pt x="340" y="312"/>
                  </a:lnTo>
                  <a:lnTo>
                    <a:pt x="340" y="312"/>
                  </a:lnTo>
                  <a:lnTo>
                    <a:pt x="339" y="318"/>
                  </a:lnTo>
                  <a:lnTo>
                    <a:pt x="337" y="323"/>
                  </a:lnTo>
                  <a:lnTo>
                    <a:pt x="335" y="328"/>
                  </a:lnTo>
                  <a:lnTo>
                    <a:pt x="331" y="332"/>
                  </a:lnTo>
                  <a:lnTo>
                    <a:pt x="327" y="335"/>
                  </a:lnTo>
                  <a:lnTo>
                    <a:pt x="322" y="338"/>
                  </a:lnTo>
                  <a:lnTo>
                    <a:pt x="317" y="339"/>
                  </a:lnTo>
                  <a:lnTo>
                    <a:pt x="312" y="340"/>
                  </a:lnTo>
                  <a:lnTo>
                    <a:pt x="312" y="340"/>
                  </a:lnTo>
                  <a:close/>
                  <a:moveTo>
                    <a:pt x="57" y="284"/>
                  </a:moveTo>
                  <a:lnTo>
                    <a:pt x="283" y="284"/>
                  </a:lnTo>
                  <a:lnTo>
                    <a:pt x="283" y="57"/>
                  </a:lnTo>
                  <a:lnTo>
                    <a:pt x="57" y="57"/>
                  </a:lnTo>
                  <a:lnTo>
                    <a:pt x="57" y="28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53" name="Google Shape;453;p19"/>
            <p:cNvSpPr/>
            <p:nvPr/>
          </p:nvSpPr>
          <p:spPr>
            <a:xfrm>
              <a:off x="3397250" y="5183188"/>
              <a:ext cx="88900" cy="90488"/>
            </a:xfrm>
            <a:custGeom>
              <a:avLst/>
              <a:gdLst/>
              <a:ahLst/>
              <a:cxnLst/>
              <a:rect l="l" t="t" r="r" b="b"/>
              <a:pathLst>
                <a:path w="340" h="340" extrusionOk="0">
                  <a:moveTo>
                    <a:pt x="312" y="340"/>
                  </a:moveTo>
                  <a:lnTo>
                    <a:pt x="28" y="340"/>
                  </a:lnTo>
                  <a:lnTo>
                    <a:pt x="28" y="340"/>
                  </a:lnTo>
                  <a:lnTo>
                    <a:pt x="22" y="339"/>
                  </a:lnTo>
                  <a:lnTo>
                    <a:pt x="17" y="338"/>
                  </a:lnTo>
                  <a:lnTo>
                    <a:pt x="12" y="335"/>
                  </a:lnTo>
                  <a:lnTo>
                    <a:pt x="8" y="332"/>
                  </a:lnTo>
                  <a:lnTo>
                    <a:pt x="5" y="328"/>
                  </a:lnTo>
                  <a:lnTo>
                    <a:pt x="2" y="323"/>
                  </a:lnTo>
                  <a:lnTo>
                    <a:pt x="0" y="318"/>
                  </a:lnTo>
                  <a:lnTo>
                    <a:pt x="0" y="31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2" y="17"/>
                  </a:lnTo>
                  <a:lnTo>
                    <a:pt x="5" y="13"/>
                  </a:lnTo>
                  <a:lnTo>
                    <a:pt x="8" y="8"/>
                  </a:lnTo>
                  <a:lnTo>
                    <a:pt x="12" y="5"/>
                  </a:lnTo>
                  <a:lnTo>
                    <a:pt x="17" y="2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317" y="1"/>
                  </a:lnTo>
                  <a:lnTo>
                    <a:pt x="322" y="2"/>
                  </a:lnTo>
                  <a:lnTo>
                    <a:pt x="327" y="5"/>
                  </a:lnTo>
                  <a:lnTo>
                    <a:pt x="331" y="8"/>
                  </a:lnTo>
                  <a:lnTo>
                    <a:pt x="335" y="13"/>
                  </a:lnTo>
                  <a:lnTo>
                    <a:pt x="337" y="17"/>
                  </a:lnTo>
                  <a:lnTo>
                    <a:pt x="339" y="23"/>
                  </a:lnTo>
                  <a:lnTo>
                    <a:pt x="340" y="28"/>
                  </a:lnTo>
                  <a:lnTo>
                    <a:pt x="340" y="312"/>
                  </a:lnTo>
                  <a:lnTo>
                    <a:pt x="340" y="312"/>
                  </a:lnTo>
                  <a:lnTo>
                    <a:pt x="339" y="318"/>
                  </a:lnTo>
                  <a:lnTo>
                    <a:pt x="337" y="323"/>
                  </a:lnTo>
                  <a:lnTo>
                    <a:pt x="335" y="328"/>
                  </a:lnTo>
                  <a:lnTo>
                    <a:pt x="331" y="332"/>
                  </a:lnTo>
                  <a:lnTo>
                    <a:pt x="327" y="335"/>
                  </a:lnTo>
                  <a:lnTo>
                    <a:pt x="322" y="338"/>
                  </a:lnTo>
                  <a:lnTo>
                    <a:pt x="317" y="339"/>
                  </a:lnTo>
                  <a:lnTo>
                    <a:pt x="312" y="340"/>
                  </a:lnTo>
                  <a:lnTo>
                    <a:pt x="312" y="340"/>
                  </a:lnTo>
                  <a:close/>
                  <a:moveTo>
                    <a:pt x="57" y="283"/>
                  </a:moveTo>
                  <a:lnTo>
                    <a:pt x="283" y="283"/>
                  </a:lnTo>
                  <a:lnTo>
                    <a:pt x="283" y="56"/>
                  </a:lnTo>
                  <a:lnTo>
                    <a:pt x="57" y="56"/>
                  </a:lnTo>
                  <a:lnTo>
                    <a:pt x="57" y="28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54" name="Google Shape;454;p19"/>
            <p:cNvSpPr/>
            <p:nvPr/>
          </p:nvSpPr>
          <p:spPr>
            <a:xfrm>
              <a:off x="3397250" y="5303838"/>
              <a:ext cx="88900" cy="90488"/>
            </a:xfrm>
            <a:custGeom>
              <a:avLst/>
              <a:gdLst/>
              <a:ahLst/>
              <a:cxnLst/>
              <a:rect l="l" t="t" r="r" b="b"/>
              <a:pathLst>
                <a:path w="340" h="340" extrusionOk="0">
                  <a:moveTo>
                    <a:pt x="312" y="340"/>
                  </a:moveTo>
                  <a:lnTo>
                    <a:pt x="28" y="340"/>
                  </a:lnTo>
                  <a:lnTo>
                    <a:pt x="28" y="340"/>
                  </a:lnTo>
                  <a:lnTo>
                    <a:pt x="22" y="339"/>
                  </a:lnTo>
                  <a:lnTo>
                    <a:pt x="17" y="338"/>
                  </a:lnTo>
                  <a:lnTo>
                    <a:pt x="12" y="335"/>
                  </a:lnTo>
                  <a:lnTo>
                    <a:pt x="8" y="332"/>
                  </a:lnTo>
                  <a:lnTo>
                    <a:pt x="5" y="328"/>
                  </a:lnTo>
                  <a:lnTo>
                    <a:pt x="2" y="323"/>
                  </a:lnTo>
                  <a:lnTo>
                    <a:pt x="0" y="318"/>
                  </a:lnTo>
                  <a:lnTo>
                    <a:pt x="0" y="31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2" y="17"/>
                  </a:lnTo>
                  <a:lnTo>
                    <a:pt x="5" y="13"/>
                  </a:lnTo>
                  <a:lnTo>
                    <a:pt x="8" y="8"/>
                  </a:lnTo>
                  <a:lnTo>
                    <a:pt x="12" y="5"/>
                  </a:lnTo>
                  <a:lnTo>
                    <a:pt x="17" y="2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317" y="1"/>
                  </a:lnTo>
                  <a:lnTo>
                    <a:pt x="322" y="2"/>
                  </a:lnTo>
                  <a:lnTo>
                    <a:pt x="327" y="5"/>
                  </a:lnTo>
                  <a:lnTo>
                    <a:pt x="331" y="8"/>
                  </a:lnTo>
                  <a:lnTo>
                    <a:pt x="335" y="13"/>
                  </a:lnTo>
                  <a:lnTo>
                    <a:pt x="337" y="17"/>
                  </a:lnTo>
                  <a:lnTo>
                    <a:pt x="339" y="23"/>
                  </a:lnTo>
                  <a:lnTo>
                    <a:pt x="340" y="28"/>
                  </a:lnTo>
                  <a:lnTo>
                    <a:pt x="340" y="312"/>
                  </a:lnTo>
                  <a:lnTo>
                    <a:pt x="340" y="312"/>
                  </a:lnTo>
                  <a:lnTo>
                    <a:pt x="339" y="318"/>
                  </a:lnTo>
                  <a:lnTo>
                    <a:pt x="337" y="323"/>
                  </a:lnTo>
                  <a:lnTo>
                    <a:pt x="335" y="328"/>
                  </a:lnTo>
                  <a:lnTo>
                    <a:pt x="331" y="332"/>
                  </a:lnTo>
                  <a:lnTo>
                    <a:pt x="327" y="335"/>
                  </a:lnTo>
                  <a:lnTo>
                    <a:pt x="322" y="338"/>
                  </a:lnTo>
                  <a:lnTo>
                    <a:pt x="317" y="339"/>
                  </a:lnTo>
                  <a:lnTo>
                    <a:pt x="312" y="340"/>
                  </a:lnTo>
                  <a:lnTo>
                    <a:pt x="312" y="340"/>
                  </a:lnTo>
                  <a:close/>
                  <a:moveTo>
                    <a:pt x="57" y="284"/>
                  </a:moveTo>
                  <a:lnTo>
                    <a:pt x="283" y="284"/>
                  </a:lnTo>
                  <a:lnTo>
                    <a:pt x="283" y="57"/>
                  </a:lnTo>
                  <a:lnTo>
                    <a:pt x="57" y="57"/>
                  </a:lnTo>
                  <a:lnTo>
                    <a:pt x="57" y="28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455" name="Google Shape;455;p19"/>
          <p:cNvSpPr txBox="1">
            <a:spLocks noGrp="1"/>
          </p:cNvSpPr>
          <p:nvPr>
            <p:ph type="sldNum" idx="12"/>
          </p:nvPr>
        </p:nvSpPr>
        <p:spPr>
          <a:xfrm>
            <a:off x="9457136" y="6276761"/>
            <a:ext cx="2264755" cy="365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19"/>
          <p:cNvSpPr/>
          <p:nvPr/>
        </p:nvSpPr>
        <p:spPr>
          <a:xfrm>
            <a:off x="1263001" y="5072576"/>
            <a:ext cx="2699399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Importancia del compliance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¿ cumplir con que?</a:t>
            </a:r>
            <a:endParaRPr/>
          </a:p>
        </p:txBody>
      </p:sp>
      <p:sp>
        <p:nvSpPr>
          <p:cNvPr id="457" name="Google Shape;457;p19"/>
          <p:cNvSpPr/>
          <p:nvPr/>
        </p:nvSpPr>
        <p:spPr>
          <a:xfrm>
            <a:off x="4965315" y="5072576"/>
            <a:ext cx="2532765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FF9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Elementos de un programa de Integridad</a:t>
            </a:r>
            <a:endParaRPr sz="2400" b="1">
              <a:solidFill>
                <a:srgbClr val="00FF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58" name="Google Shape;458;p19"/>
          <p:cNvSpPr/>
          <p:nvPr/>
        </p:nvSpPr>
        <p:spPr>
          <a:xfrm>
            <a:off x="8908864" y="5072576"/>
            <a:ext cx="212489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Cuestiones sobresalientes</a:t>
            </a:r>
            <a:endParaRPr sz="2400" b="1">
              <a:solidFill>
                <a:srgbClr val="A5A5A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459" name="Google Shape;459;p19"/>
          <p:cNvGrpSpPr/>
          <p:nvPr/>
        </p:nvGrpSpPr>
        <p:grpSpPr>
          <a:xfrm>
            <a:off x="5658922" y="2946690"/>
            <a:ext cx="872568" cy="966209"/>
            <a:chOff x="6291263" y="5048251"/>
            <a:chExt cx="325438" cy="360363"/>
          </a:xfrm>
        </p:grpSpPr>
        <p:sp>
          <p:nvSpPr>
            <p:cNvPr id="460" name="Google Shape;460;p19"/>
            <p:cNvSpPr/>
            <p:nvPr/>
          </p:nvSpPr>
          <p:spPr>
            <a:xfrm>
              <a:off x="6291263" y="5048251"/>
              <a:ext cx="325438" cy="360363"/>
            </a:xfrm>
            <a:custGeom>
              <a:avLst/>
              <a:gdLst/>
              <a:ahLst/>
              <a:cxnLst/>
              <a:rect l="l" t="t" r="r" b="b"/>
              <a:pathLst>
                <a:path w="1231" h="1360" extrusionOk="0">
                  <a:moveTo>
                    <a:pt x="822" y="1360"/>
                  </a:moveTo>
                  <a:lnTo>
                    <a:pt x="254" y="1360"/>
                  </a:lnTo>
                  <a:lnTo>
                    <a:pt x="254" y="1360"/>
                  </a:lnTo>
                  <a:lnTo>
                    <a:pt x="249" y="1359"/>
                  </a:lnTo>
                  <a:lnTo>
                    <a:pt x="244" y="1358"/>
                  </a:lnTo>
                  <a:lnTo>
                    <a:pt x="239" y="1355"/>
                  </a:lnTo>
                  <a:lnTo>
                    <a:pt x="235" y="1352"/>
                  </a:lnTo>
                  <a:lnTo>
                    <a:pt x="231" y="1348"/>
                  </a:lnTo>
                  <a:lnTo>
                    <a:pt x="229" y="1343"/>
                  </a:lnTo>
                  <a:lnTo>
                    <a:pt x="227" y="1338"/>
                  </a:lnTo>
                  <a:lnTo>
                    <a:pt x="226" y="1332"/>
                  </a:lnTo>
                  <a:lnTo>
                    <a:pt x="226" y="1021"/>
                  </a:lnTo>
                  <a:lnTo>
                    <a:pt x="226" y="1021"/>
                  </a:lnTo>
                  <a:lnTo>
                    <a:pt x="199" y="1002"/>
                  </a:lnTo>
                  <a:lnTo>
                    <a:pt x="173" y="982"/>
                  </a:lnTo>
                  <a:lnTo>
                    <a:pt x="149" y="961"/>
                  </a:lnTo>
                  <a:lnTo>
                    <a:pt x="127" y="939"/>
                  </a:lnTo>
                  <a:lnTo>
                    <a:pt x="107" y="916"/>
                  </a:lnTo>
                  <a:lnTo>
                    <a:pt x="89" y="890"/>
                  </a:lnTo>
                  <a:lnTo>
                    <a:pt x="71" y="864"/>
                  </a:lnTo>
                  <a:lnTo>
                    <a:pt x="56" y="836"/>
                  </a:lnTo>
                  <a:lnTo>
                    <a:pt x="43" y="808"/>
                  </a:lnTo>
                  <a:lnTo>
                    <a:pt x="32" y="777"/>
                  </a:lnTo>
                  <a:lnTo>
                    <a:pt x="22" y="746"/>
                  </a:lnTo>
                  <a:lnTo>
                    <a:pt x="14" y="714"/>
                  </a:lnTo>
                  <a:lnTo>
                    <a:pt x="8" y="679"/>
                  </a:lnTo>
                  <a:lnTo>
                    <a:pt x="3" y="644"/>
                  </a:lnTo>
                  <a:lnTo>
                    <a:pt x="1" y="608"/>
                  </a:lnTo>
                  <a:lnTo>
                    <a:pt x="0" y="570"/>
                  </a:lnTo>
                  <a:lnTo>
                    <a:pt x="0" y="570"/>
                  </a:lnTo>
                  <a:lnTo>
                    <a:pt x="1" y="540"/>
                  </a:lnTo>
                  <a:lnTo>
                    <a:pt x="3" y="511"/>
                  </a:lnTo>
                  <a:lnTo>
                    <a:pt x="6" y="482"/>
                  </a:lnTo>
                  <a:lnTo>
                    <a:pt x="11" y="454"/>
                  </a:lnTo>
                  <a:lnTo>
                    <a:pt x="17" y="426"/>
                  </a:lnTo>
                  <a:lnTo>
                    <a:pt x="25" y="399"/>
                  </a:lnTo>
                  <a:lnTo>
                    <a:pt x="33" y="372"/>
                  </a:lnTo>
                  <a:lnTo>
                    <a:pt x="43" y="346"/>
                  </a:lnTo>
                  <a:lnTo>
                    <a:pt x="54" y="321"/>
                  </a:lnTo>
                  <a:lnTo>
                    <a:pt x="67" y="296"/>
                  </a:lnTo>
                  <a:lnTo>
                    <a:pt x="81" y="272"/>
                  </a:lnTo>
                  <a:lnTo>
                    <a:pt x="96" y="249"/>
                  </a:lnTo>
                  <a:lnTo>
                    <a:pt x="111" y="227"/>
                  </a:lnTo>
                  <a:lnTo>
                    <a:pt x="128" y="206"/>
                  </a:lnTo>
                  <a:lnTo>
                    <a:pt x="145" y="184"/>
                  </a:lnTo>
                  <a:lnTo>
                    <a:pt x="164" y="165"/>
                  </a:lnTo>
                  <a:lnTo>
                    <a:pt x="184" y="146"/>
                  </a:lnTo>
                  <a:lnTo>
                    <a:pt x="204" y="128"/>
                  </a:lnTo>
                  <a:lnTo>
                    <a:pt x="225" y="112"/>
                  </a:lnTo>
                  <a:lnTo>
                    <a:pt x="247" y="96"/>
                  </a:lnTo>
                  <a:lnTo>
                    <a:pt x="270" y="81"/>
                  </a:lnTo>
                  <a:lnTo>
                    <a:pt x="295" y="67"/>
                  </a:lnTo>
                  <a:lnTo>
                    <a:pt x="319" y="55"/>
                  </a:lnTo>
                  <a:lnTo>
                    <a:pt x="344" y="44"/>
                  </a:lnTo>
                  <a:lnTo>
                    <a:pt x="369" y="34"/>
                  </a:lnTo>
                  <a:lnTo>
                    <a:pt x="397" y="25"/>
                  </a:lnTo>
                  <a:lnTo>
                    <a:pt x="423" y="18"/>
                  </a:lnTo>
                  <a:lnTo>
                    <a:pt x="451" y="11"/>
                  </a:lnTo>
                  <a:lnTo>
                    <a:pt x="480" y="6"/>
                  </a:lnTo>
                  <a:lnTo>
                    <a:pt x="508" y="3"/>
                  </a:lnTo>
                  <a:lnTo>
                    <a:pt x="537" y="1"/>
                  </a:lnTo>
                  <a:lnTo>
                    <a:pt x="566" y="0"/>
                  </a:lnTo>
                  <a:lnTo>
                    <a:pt x="566" y="0"/>
                  </a:lnTo>
                  <a:lnTo>
                    <a:pt x="592" y="1"/>
                  </a:lnTo>
                  <a:lnTo>
                    <a:pt x="617" y="2"/>
                  </a:lnTo>
                  <a:lnTo>
                    <a:pt x="641" y="5"/>
                  </a:lnTo>
                  <a:lnTo>
                    <a:pt x="666" y="8"/>
                  </a:lnTo>
                  <a:lnTo>
                    <a:pt x="691" y="13"/>
                  </a:lnTo>
                  <a:lnTo>
                    <a:pt x="716" y="18"/>
                  </a:lnTo>
                  <a:lnTo>
                    <a:pt x="740" y="25"/>
                  </a:lnTo>
                  <a:lnTo>
                    <a:pt x="763" y="32"/>
                  </a:lnTo>
                  <a:lnTo>
                    <a:pt x="788" y="41"/>
                  </a:lnTo>
                  <a:lnTo>
                    <a:pt x="811" y="50"/>
                  </a:lnTo>
                  <a:lnTo>
                    <a:pt x="833" y="60"/>
                  </a:lnTo>
                  <a:lnTo>
                    <a:pt x="855" y="71"/>
                  </a:lnTo>
                  <a:lnTo>
                    <a:pt x="876" y="84"/>
                  </a:lnTo>
                  <a:lnTo>
                    <a:pt x="898" y="98"/>
                  </a:lnTo>
                  <a:lnTo>
                    <a:pt x="918" y="111"/>
                  </a:lnTo>
                  <a:lnTo>
                    <a:pt x="937" y="126"/>
                  </a:lnTo>
                  <a:lnTo>
                    <a:pt x="956" y="142"/>
                  </a:lnTo>
                  <a:lnTo>
                    <a:pt x="974" y="158"/>
                  </a:lnTo>
                  <a:lnTo>
                    <a:pt x="992" y="176"/>
                  </a:lnTo>
                  <a:lnTo>
                    <a:pt x="1008" y="195"/>
                  </a:lnTo>
                  <a:lnTo>
                    <a:pt x="1023" y="214"/>
                  </a:lnTo>
                  <a:lnTo>
                    <a:pt x="1037" y="233"/>
                  </a:lnTo>
                  <a:lnTo>
                    <a:pt x="1049" y="254"/>
                  </a:lnTo>
                  <a:lnTo>
                    <a:pt x="1061" y="275"/>
                  </a:lnTo>
                  <a:lnTo>
                    <a:pt x="1072" y="299"/>
                  </a:lnTo>
                  <a:lnTo>
                    <a:pt x="1081" y="322"/>
                  </a:lnTo>
                  <a:lnTo>
                    <a:pt x="1090" y="345"/>
                  </a:lnTo>
                  <a:lnTo>
                    <a:pt x="1097" y="370"/>
                  </a:lnTo>
                  <a:lnTo>
                    <a:pt x="1102" y="396"/>
                  </a:lnTo>
                  <a:lnTo>
                    <a:pt x="1106" y="422"/>
                  </a:lnTo>
                  <a:lnTo>
                    <a:pt x="1108" y="448"/>
                  </a:lnTo>
                  <a:lnTo>
                    <a:pt x="1109" y="476"/>
                  </a:lnTo>
                  <a:lnTo>
                    <a:pt x="1109" y="476"/>
                  </a:lnTo>
                  <a:lnTo>
                    <a:pt x="1110" y="481"/>
                  </a:lnTo>
                  <a:lnTo>
                    <a:pt x="1113" y="489"/>
                  </a:lnTo>
                  <a:lnTo>
                    <a:pt x="1123" y="511"/>
                  </a:lnTo>
                  <a:lnTo>
                    <a:pt x="1136" y="535"/>
                  </a:lnTo>
                  <a:lnTo>
                    <a:pt x="1149" y="558"/>
                  </a:lnTo>
                  <a:lnTo>
                    <a:pt x="1149" y="558"/>
                  </a:lnTo>
                  <a:lnTo>
                    <a:pt x="1179" y="612"/>
                  </a:lnTo>
                  <a:lnTo>
                    <a:pt x="1194" y="640"/>
                  </a:lnTo>
                  <a:lnTo>
                    <a:pt x="1207" y="667"/>
                  </a:lnTo>
                  <a:lnTo>
                    <a:pt x="1217" y="694"/>
                  </a:lnTo>
                  <a:lnTo>
                    <a:pt x="1222" y="708"/>
                  </a:lnTo>
                  <a:lnTo>
                    <a:pt x="1225" y="721"/>
                  </a:lnTo>
                  <a:lnTo>
                    <a:pt x="1228" y="734"/>
                  </a:lnTo>
                  <a:lnTo>
                    <a:pt x="1230" y="746"/>
                  </a:lnTo>
                  <a:lnTo>
                    <a:pt x="1231" y="759"/>
                  </a:lnTo>
                  <a:lnTo>
                    <a:pt x="1230" y="771"/>
                  </a:lnTo>
                  <a:lnTo>
                    <a:pt x="1230" y="778"/>
                  </a:lnTo>
                  <a:lnTo>
                    <a:pt x="1230" y="778"/>
                  </a:lnTo>
                  <a:lnTo>
                    <a:pt x="1230" y="788"/>
                  </a:lnTo>
                  <a:lnTo>
                    <a:pt x="1229" y="798"/>
                  </a:lnTo>
                  <a:lnTo>
                    <a:pt x="1225" y="810"/>
                  </a:lnTo>
                  <a:lnTo>
                    <a:pt x="1223" y="815"/>
                  </a:lnTo>
                  <a:lnTo>
                    <a:pt x="1219" y="821"/>
                  </a:lnTo>
                  <a:lnTo>
                    <a:pt x="1219" y="821"/>
                  </a:lnTo>
                  <a:lnTo>
                    <a:pt x="1214" y="827"/>
                  </a:lnTo>
                  <a:lnTo>
                    <a:pt x="1209" y="833"/>
                  </a:lnTo>
                  <a:lnTo>
                    <a:pt x="1203" y="838"/>
                  </a:lnTo>
                  <a:lnTo>
                    <a:pt x="1196" y="842"/>
                  </a:lnTo>
                  <a:lnTo>
                    <a:pt x="1188" y="845"/>
                  </a:lnTo>
                  <a:lnTo>
                    <a:pt x="1180" y="848"/>
                  </a:lnTo>
                  <a:lnTo>
                    <a:pt x="1172" y="849"/>
                  </a:lnTo>
                  <a:lnTo>
                    <a:pt x="1164" y="850"/>
                  </a:lnTo>
                  <a:lnTo>
                    <a:pt x="1164" y="850"/>
                  </a:lnTo>
                  <a:lnTo>
                    <a:pt x="1135" y="851"/>
                  </a:lnTo>
                  <a:lnTo>
                    <a:pt x="1107" y="851"/>
                  </a:lnTo>
                  <a:lnTo>
                    <a:pt x="1107" y="851"/>
                  </a:lnTo>
                  <a:lnTo>
                    <a:pt x="1107" y="879"/>
                  </a:lnTo>
                  <a:lnTo>
                    <a:pt x="1105" y="913"/>
                  </a:lnTo>
                  <a:lnTo>
                    <a:pt x="1102" y="949"/>
                  </a:lnTo>
                  <a:lnTo>
                    <a:pt x="1098" y="986"/>
                  </a:lnTo>
                  <a:lnTo>
                    <a:pt x="1095" y="1005"/>
                  </a:lnTo>
                  <a:lnTo>
                    <a:pt x="1091" y="1023"/>
                  </a:lnTo>
                  <a:lnTo>
                    <a:pt x="1085" y="1040"/>
                  </a:lnTo>
                  <a:lnTo>
                    <a:pt x="1080" y="1057"/>
                  </a:lnTo>
                  <a:lnTo>
                    <a:pt x="1075" y="1072"/>
                  </a:lnTo>
                  <a:lnTo>
                    <a:pt x="1068" y="1085"/>
                  </a:lnTo>
                  <a:lnTo>
                    <a:pt x="1061" y="1097"/>
                  </a:lnTo>
                  <a:lnTo>
                    <a:pt x="1052" y="1108"/>
                  </a:lnTo>
                  <a:lnTo>
                    <a:pt x="1052" y="1108"/>
                  </a:lnTo>
                  <a:lnTo>
                    <a:pt x="1044" y="1115"/>
                  </a:lnTo>
                  <a:lnTo>
                    <a:pt x="1035" y="1123"/>
                  </a:lnTo>
                  <a:lnTo>
                    <a:pt x="1026" y="1129"/>
                  </a:lnTo>
                  <a:lnTo>
                    <a:pt x="1016" y="1134"/>
                  </a:lnTo>
                  <a:lnTo>
                    <a:pt x="1006" y="1140"/>
                  </a:lnTo>
                  <a:lnTo>
                    <a:pt x="996" y="1144"/>
                  </a:lnTo>
                  <a:lnTo>
                    <a:pt x="983" y="1148"/>
                  </a:lnTo>
                  <a:lnTo>
                    <a:pt x="971" y="1151"/>
                  </a:lnTo>
                  <a:lnTo>
                    <a:pt x="946" y="1156"/>
                  </a:lnTo>
                  <a:lnTo>
                    <a:pt x="917" y="1160"/>
                  </a:lnTo>
                  <a:lnTo>
                    <a:pt x="886" y="1162"/>
                  </a:lnTo>
                  <a:lnTo>
                    <a:pt x="850" y="1163"/>
                  </a:lnTo>
                  <a:lnTo>
                    <a:pt x="850" y="1332"/>
                  </a:lnTo>
                  <a:lnTo>
                    <a:pt x="850" y="1332"/>
                  </a:lnTo>
                  <a:lnTo>
                    <a:pt x="849" y="1338"/>
                  </a:lnTo>
                  <a:lnTo>
                    <a:pt x="848" y="1343"/>
                  </a:lnTo>
                  <a:lnTo>
                    <a:pt x="845" y="1348"/>
                  </a:lnTo>
                  <a:lnTo>
                    <a:pt x="842" y="1352"/>
                  </a:lnTo>
                  <a:lnTo>
                    <a:pt x="837" y="1355"/>
                  </a:lnTo>
                  <a:lnTo>
                    <a:pt x="833" y="1358"/>
                  </a:lnTo>
                  <a:lnTo>
                    <a:pt x="827" y="1359"/>
                  </a:lnTo>
                  <a:lnTo>
                    <a:pt x="822" y="1360"/>
                  </a:lnTo>
                  <a:lnTo>
                    <a:pt x="822" y="1360"/>
                  </a:lnTo>
                  <a:close/>
                  <a:moveTo>
                    <a:pt x="284" y="1303"/>
                  </a:moveTo>
                  <a:lnTo>
                    <a:pt x="794" y="1303"/>
                  </a:lnTo>
                  <a:lnTo>
                    <a:pt x="794" y="1135"/>
                  </a:lnTo>
                  <a:lnTo>
                    <a:pt x="794" y="1135"/>
                  </a:lnTo>
                  <a:lnTo>
                    <a:pt x="794" y="1129"/>
                  </a:lnTo>
                  <a:lnTo>
                    <a:pt x="796" y="1124"/>
                  </a:lnTo>
                  <a:lnTo>
                    <a:pt x="798" y="1119"/>
                  </a:lnTo>
                  <a:lnTo>
                    <a:pt x="802" y="1115"/>
                  </a:lnTo>
                  <a:lnTo>
                    <a:pt x="802" y="1115"/>
                  </a:lnTo>
                  <a:lnTo>
                    <a:pt x="806" y="1111"/>
                  </a:lnTo>
                  <a:lnTo>
                    <a:pt x="810" y="1109"/>
                  </a:lnTo>
                  <a:lnTo>
                    <a:pt x="815" y="1107"/>
                  </a:lnTo>
                  <a:lnTo>
                    <a:pt x="822" y="1107"/>
                  </a:lnTo>
                  <a:lnTo>
                    <a:pt x="822" y="1107"/>
                  </a:lnTo>
                  <a:lnTo>
                    <a:pt x="861" y="1105"/>
                  </a:lnTo>
                  <a:lnTo>
                    <a:pt x="895" y="1104"/>
                  </a:lnTo>
                  <a:lnTo>
                    <a:pt x="924" y="1102"/>
                  </a:lnTo>
                  <a:lnTo>
                    <a:pt x="948" y="1098"/>
                  </a:lnTo>
                  <a:lnTo>
                    <a:pt x="968" y="1093"/>
                  </a:lnTo>
                  <a:lnTo>
                    <a:pt x="977" y="1089"/>
                  </a:lnTo>
                  <a:lnTo>
                    <a:pt x="985" y="1086"/>
                  </a:lnTo>
                  <a:lnTo>
                    <a:pt x="994" y="1082"/>
                  </a:lnTo>
                  <a:lnTo>
                    <a:pt x="1000" y="1077"/>
                  </a:lnTo>
                  <a:lnTo>
                    <a:pt x="1007" y="1072"/>
                  </a:lnTo>
                  <a:lnTo>
                    <a:pt x="1013" y="1067"/>
                  </a:lnTo>
                  <a:lnTo>
                    <a:pt x="1013" y="1067"/>
                  </a:lnTo>
                  <a:lnTo>
                    <a:pt x="1018" y="1060"/>
                  </a:lnTo>
                  <a:lnTo>
                    <a:pt x="1023" y="1052"/>
                  </a:lnTo>
                  <a:lnTo>
                    <a:pt x="1027" y="1041"/>
                  </a:lnTo>
                  <a:lnTo>
                    <a:pt x="1031" y="1029"/>
                  </a:lnTo>
                  <a:lnTo>
                    <a:pt x="1034" y="1015"/>
                  </a:lnTo>
                  <a:lnTo>
                    <a:pt x="1038" y="999"/>
                  </a:lnTo>
                  <a:lnTo>
                    <a:pt x="1043" y="965"/>
                  </a:lnTo>
                  <a:lnTo>
                    <a:pt x="1047" y="929"/>
                  </a:lnTo>
                  <a:lnTo>
                    <a:pt x="1049" y="891"/>
                  </a:lnTo>
                  <a:lnTo>
                    <a:pt x="1050" y="856"/>
                  </a:lnTo>
                  <a:lnTo>
                    <a:pt x="1050" y="822"/>
                  </a:lnTo>
                  <a:lnTo>
                    <a:pt x="1050" y="822"/>
                  </a:lnTo>
                  <a:lnTo>
                    <a:pt x="1050" y="817"/>
                  </a:lnTo>
                  <a:lnTo>
                    <a:pt x="1052" y="811"/>
                  </a:lnTo>
                  <a:lnTo>
                    <a:pt x="1055" y="806"/>
                  </a:lnTo>
                  <a:lnTo>
                    <a:pt x="1058" y="802"/>
                  </a:lnTo>
                  <a:lnTo>
                    <a:pt x="1058" y="802"/>
                  </a:lnTo>
                  <a:lnTo>
                    <a:pt x="1063" y="797"/>
                  </a:lnTo>
                  <a:lnTo>
                    <a:pt x="1068" y="794"/>
                  </a:lnTo>
                  <a:lnTo>
                    <a:pt x="1073" y="793"/>
                  </a:lnTo>
                  <a:lnTo>
                    <a:pt x="1079" y="793"/>
                  </a:lnTo>
                  <a:lnTo>
                    <a:pt x="1079" y="793"/>
                  </a:lnTo>
                  <a:lnTo>
                    <a:pt x="1108" y="793"/>
                  </a:lnTo>
                  <a:lnTo>
                    <a:pt x="1134" y="794"/>
                  </a:lnTo>
                  <a:lnTo>
                    <a:pt x="1162" y="793"/>
                  </a:lnTo>
                  <a:lnTo>
                    <a:pt x="1162" y="793"/>
                  </a:lnTo>
                  <a:lnTo>
                    <a:pt x="1165" y="793"/>
                  </a:lnTo>
                  <a:lnTo>
                    <a:pt x="1168" y="792"/>
                  </a:lnTo>
                  <a:lnTo>
                    <a:pt x="1170" y="790"/>
                  </a:lnTo>
                  <a:lnTo>
                    <a:pt x="1172" y="788"/>
                  </a:lnTo>
                  <a:lnTo>
                    <a:pt x="1172" y="788"/>
                  </a:lnTo>
                  <a:lnTo>
                    <a:pt x="1173" y="778"/>
                  </a:lnTo>
                  <a:lnTo>
                    <a:pt x="1173" y="778"/>
                  </a:lnTo>
                  <a:lnTo>
                    <a:pt x="1173" y="767"/>
                  </a:lnTo>
                  <a:lnTo>
                    <a:pt x="1173" y="767"/>
                  </a:lnTo>
                  <a:lnTo>
                    <a:pt x="1173" y="758"/>
                  </a:lnTo>
                  <a:lnTo>
                    <a:pt x="1172" y="748"/>
                  </a:lnTo>
                  <a:lnTo>
                    <a:pt x="1171" y="738"/>
                  </a:lnTo>
                  <a:lnTo>
                    <a:pt x="1168" y="727"/>
                  </a:lnTo>
                  <a:lnTo>
                    <a:pt x="1160" y="705"/>
                  </a:lnTo>
                  <a:lnTo>
                    <a:pt x="1150" y="680"/>
                  </a:lnTo>
                  <a:lnTo>
                    <a:pt x="1139" y="656"/>
                  </a:lnTo>
                  <a:lnTo>
                    <a:pt x="1126" y="632"/>
                  </a:lnTo>
                  <a:lnTo>
                    <a:pt x="1101" y="586"/>
                  </a:lnTo>
                  <a:lnTo>
                    <a:pt x="1101" y="586"/>
                  </a:lnTo>
                  <a:lnTo>
                    <a:pt x="1079" y="550"/>
                  </a:lnTo>
                  <a:lnTo>
                    <a:pt x="1064" y="520"/>
                  </a:lnTo>
                  <a:lnTo>
                    <a:pt x="1059" y="508"/>
                  </a:lnTo>
                  <a:lnTo>
                    <a:pt x="1055" y="497"/>
                  </a:lnTo>
                  <a:lnTo>
                    <a:pt x="1053" y="485"/>
                  </a:lnTo>
                  <a:lnTo>
                    <a:pt x="1052" y="476"/>
                  </a:lnTo>
                  <a:lnTo>
                    <a:pt x="1052" y="476"/>
                  </a:lnTo>
                  <a:lnTo>
                    <a:pt x="1051" y="452"/>
                  </a:lnTo>
                  <a:lnTo>
                    <a:pt x="1049" y="428"/>
                  </a:lnTo>
                  <a:lnTo>
                    <a:pt x="1046" y="405"/>
                  </a:lnTo>
                  <a:lnTo>
                    <a:pt x="1041" y="382"/>
                  </a:lnTo>
                  <a:lnTo>
                    <a:pt x="1035" y="361"/>
                  </a:lnTo>
                  <a:lnTo>
                    <a:pt x="1028" y="340"/>
                  </a:lnTo>
                  <a:lnTo>
                    <a:pt x="1019" y="320"/>
                  </a:lnTo>
                  <a:lnTo>
                    <a:pt x="1010" y="300"/>
                  </a:lnTo>
                  <a:lnTo>
                    <a:pt x="999" y="280"/>
                  </a:lnTo>
                  <a:lnTo>
                    <a:pt x="988" y="262"/>
                  </a:lnTo>
                  <a:lnTo>
                    <a:pt x="974" y="245"/>
                  </a:lnTo>
                  <a:lnTo>
                    <a:pt x="961" y="228"/>
                  </a:lnTo>
                  <a:lnTo>
                    <a:pt x="947" y="212"/>
                  </a:lnTo>
                  <a:lnTo>
                    <a:pt x="932" y="197"/>
                  </a:lnTo>
                  <a:lnTo>
                    <a:pt x="916" y="181"/>
                  </a:lnTo>
                  <a:lnTo>
                    <a:pt x="899" y="167"/>
                  </a:lnTo>
                  <a:lnTo>
                    <a:pt x="881" y="154"/>
                  </a:lnTo>
                  <a:lnTo>
                    <a:pt x="863" y="142"/>
                  </a:lnTo>
                  <a:lnTo>
                    <a:pt x="844" y="131"/>
                  </a:lnTo>
                  <a:lnTo>
                    <a:pt x="825" y="120"/>
                  </a:lnTo>
                  <a:lnTo>
                    <a:pt x="805" y="110"/>
                  </a:lnTo>
                  <a:lnTo>
                    <a:pt x="785" y="101"/>
                  </a:lnTo>
                  <a:lnTo>
                    <a:pt x="764" y="93"/>
                  </a:lnTo>
                  <a:lnTo>
                    <a:pt x="743" y="85"/>
                  </a:lnTo>
                  <a:lnTo>
                    <a:pt x="722" y="78"/>
                  </a:lnTo>
                  <a:lnTo>
                    <a:pt x="700" y="72"/>
                  </a:lnTo>
                  <a:lnTo>
                    <a:pt x="678" y="67"/>
                  </a:lnTo>
                  <a:lnTo>
                    <a:pt x="656" y="63"/>
                  </a:lnTo>
                  <a:lnTo>
                    <a:pt x="634" y="60"/>
                  </a:lnTo>
                  <a:lnTo>
                    <a:pt x="611" y="58"/>
                  </a:lnTo>
                  <a:lnTo>
                    <a:pt x="589" y="57"/>
                  </a:lnTo>
                  <a:lnTo>
                    <a:pt x="566" y="56"/>
                  </a:lnTo>
                  <a:lnTo>
                    <a:pt x="566" y="56"/>
                  </a:lnTo>
                  <a:lnTo>
                    <a:pt x="540" y="57"/>
                  </a:lnTo>
                  <a:lnTo>
                    <a:pt x="514" y="59"/>
                  </a:lnTo>
                  <a:lnTo>
                    <a:pt x="488" y="62"/>
                  </a:lnTo>
                  <a:lnTo>
                    <a:pt x="462" y="66"/>
                  </a:lnTo>
                  <a:lnTo>
                    <a:pt x="437" y="72"/>
                  </a:lnTo>
                  <a:lnTo>
                    <a:pt x="413" y="79"/>
                  </a:lnTo>
                  <a:lnTo>
                    <a:pt x="390" y="87"/>
                  </a:lnTo>
                  <a:lnTo>
                    <a:pt x="366" y="97"/>
                  </a:lnTo>
                  <a:lnTo>
                    <a:pt x="343" y="107"/>
                  </a:lnTo>
                  <a:lnTo>
                    <a:pt x="321" y="118"/>
                  </a:lnTo>
                  <a:lnTo>
                    <a:pt x="300" y="130"/>
                  </a:lnTo>
                  <a:lnTo>
                    <a:pt x="280" y="143"/>
                  </a:lnTo>
                  <a:lnTo>
                    <a:pt x="259" y="157"/>
                  </a:lnTo>
                  <a:lnTo>
                    <a:pt x="240" y="172"/>
                  </a:lnTo>
                  <a:lnTo>
                    <a:pt x="222" y="188"/>
                  </a:lnTo>
                  <a:lnTo>
                    <a:pt x="204" y="206"/>
                  </a:lnTo>
                  <a:lnTo>
                    <a:pt x="188" y="223"/>
                  </a:lnTo>
                  <a:lnTo>
                    <a:pt x="171" y="241"/>
                  </a:lnTo>
                  <a:lnTo>
                    <a:pt x="156" y="261"/>
                  </a:lnTo>
                  <a:lnTo>
                    <a:pt x="142" y="281"/>
                  </a:lnTo>
                  <a:lnTo>
                    <a:pt x="129" y="302"/>
                  </a:lnTo>
                  <a:lnTo>
                    <a:pt x="117" y="323"/>
                  </a:lnTo>
                  <a:lnTo>
                    <a:pt x="106" y="345"/>
                  </a:lnTo>
                  <a:lnTo>
                    <a:pt x="96" y="368"/>
                  </a:lnTo>
                  <a:lnTo>
                    <a:pt x="87" y="391"/>
                  </a:lnTo>
                  <a:lnTo>
                    <a:pt x="79" y="416"/>
                  </a:lnTo>
                  <a:lnTo>
                    <a:pt x="72" y="440"/>
                  </a:lnTo>
                  <a:lnTo>
                    <a:pt x="66" y="465"/>
                  </a:lnTo>
                  <a:lnTo>
                    <a:pt x="62" y="490"/>
                  </a:lnTo>
                  <a:lnTo>
                    <a:pt x="59" y="517"/>
                  </a:lnTo>
                  <a:lnTo>
                    <a:pt x="57" y="543"/>
                  </a:lnTo>
                  <a:lnTo>
                    <a:pt x="56" y="570"/>
                  </a:lnTo>
                  <a:lnTo>
                    <a:pt x="56" y="570"/>
                  </a:lnTo>
                  <a:lnTo>
                    <a:pt x="57" y="605"/>
                  </a:lnTo>
                  <a:lnTo>
                    <a:pt x="59" y="639"/>
                  </a:lnTo>
                  <a:lnTo>
                    <a:pt x="64" y="671"/>
                  </a:lnTo>
                  <a:lnTo>
                    <a:pt x="69" y="703"/>
                  </a:lnTo>
                  <a:lnTo>
                    <a:pt x="78" y="732"/>
                  </a:lnTo>
                  <a:lnTo>
                    <a:pt x="87" y="761"/>
                  </a:lnTo>
                  <a:lnTo>
                    <a:pt x="98" y="788"/>
                  </a:lnTo>
                  <a:lnTo>
                    <a:pt x="110" y="815"/>
                  </a:lnTo>
                  <a:lnTo>
                    <a:pt x="124" y="840"/>
                  </a:lnTo>
                  <a:lnTo>
                    <a:pt x="140" y="864"/>
                  </a:lnTo>
                  <a:lnTo>
                    <a:pt x="157" y="886"/>
                  </a:lnTo>
                  <a:lnTo>
                    <a:pt x="177" y="908"/>
                  </a:lnTo>
                  <a:lnTo>
                    <a:pt x="197" y="928"/>
                  </a:lnTo>
                  <a:lnTo>
                    <a:pt x="220" y="947"/>
                  </a:lnTo>
                  <a:lnTo>
                    <a:pt x="243" y="964"/>
                  </a:lnTo>
                  <a:lnTo>
                    <a:pt x="269" y="981"/>
                  </a:lnTo>
                  <a:lnTo>
                    <a:pt x="269" y="981"/>
                  </a:lnTo>
                  <a:lnTo>
                    <a:pt x="275" y="985"/>
                  </a:lnTo>
                  <a:lnTo>
                    <a:pt x="280" y="991"/>
                  </a:lnTo>
                  <a:lnTo>
                    <a:pt x="283" y="997"/>
                  </a:lnTo>
                  <a:lnTo>
                    <a:pt x="284" y="1006"/>
                  </a:lnTo>
                  <a:lnTo>
                    <a:pt x="284" y="130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61" name="Google Shape;461;p19"/>
            <p:cNvSpPr/>
            <p:nvPr/>
          </p:nvSpPr>
          <p:spPr>
            <a:xfrm>
              <a:off x="6426200" y="5153026"/>
              <a:ext cx="74613" cy="15875"/>
            </a:xfrm>
            <a:custGeom>
              <a:avLst/>
              <a:gdLst/>
              <a:ahLst/>
              <a:cxnLst/>
              <a:rect l="l" t="t" r="r" b="b"/>
              <a:pathLst>
                <a:path w="284" h="56" extrusionOk="0">
                  <a:moveTo>
                    <a:pt x="255" y="56"/>
                  </a:moveTo>
                  <a:lnTo>
                    <a:pt x="28" y="56"/>
                  </a:lnTo>
                  <a:lnTo>
                    <a:pt x="28" y="56"/>
                  </a:lnTo>
                  <a:lnTo>
                    <a:pt x="22" y="55"/>
                  </a:lnTo>
                  <a:lnTo>
                    <a:pt x="17" y="54"/>
                  </a:lnTo>
                  <a:lnTo>
                    <a:pt x="12" y="51"/>
                  </a:lnTo>
                  <a:lnTo>
                    <a:pt x="8" y="48"/>
                  </a:lnTo>
                  <a:lnTo>
                    <a:pt x="5" y="44"/>
                  </a:lnTo>
                  <a:lnTo>
                    <a:pt x="2" y="39"/>
                  </a:lnTo>
                  <a:lnTo>
                    <a:pt x="1" y="3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1" y="22"/>
                  </a:lnTo>
                  <a:lnTo>
                    <a:pt x="2" y="17"/>
                  </a:lnTo>
                  <a:lnTo>
                    <a:pt x="5" y="12"/>
                  </a:lnTo>
                  <a:lnTo>
                    <a:pt x="8" y="8"/>
                  </a:lnTo>
                  <a:lnTo>
                    <a:pt x="12" y="5"/>
                  </a:lnTo>
                  <a:lnTo>
                    <a:pt x="17" y="2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255" y="0"/>
                  </a:lnTo>
                  <a:lnTo>
                    <a:pt x="255" y="0"/>
                  </a:lnTo>
                  <a:lnTo>
                    <a:pt x="260" y="0"/>
                  </a:lnTo>
                  <a:lnTo>
                    <a:pt x="266" y="2"/>
                  </a:lnTo>
                  <a:lnTo>
                    <a:pt x="270" y="5"/>
                  </a:lnTo>
                  <a:lnTo>
                    <a:pt x="275" y="8"/>
                  </a:lnTo>
                  <a:lnTo>
                    <a:pt x="279" y="12"/>
                  </a:lnTo>
                  <a:lnTo>
                    <a:pt x="281" y="17"/>
                  </a:lnTo>
                  <a:lnTo>
                    <a:pt x="283" y="22"/>
                  </a:lnTo>
                  <a:lnTo>
                    <a:pt x="284" y="28"/>
                  </a:lnTo>
                  <a:lnTo>
                    <a:pt x="284" y="28"/>
                  </a:lnTo>
                  <a:lnTo>
                    <a:pt x="283" y="34"/>
                  </a:lnTo>
                  <a:lnTo>
                    <a:pt x="281" y="39"/>
                  </a:lnTo>
                  <a:lnTo>
                    <a:pt x="279" y="44"/>
                  </a:lnTo>
                  <a:lnTo>
                    <a:pt x="275" y="48"/>
                  </a:lnTo>
                  <a:lnTo>
                    <a:pt x="270" y="51"/>
                  </a:lnTo>
                  <a:lnTo>
                    <a:pt x="266" y="54"/>
                  </a:lnTo>
                  <a:lnTo>
                    <a:pt x="260" y="55"/>
                  </a:lnTo>
                  <a:lnTo>
                    <a:pt x="255" y="56"/>
                  </a:lnTo>
                  <a:lnTo>
                    <a:pt x="255" y="5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62" name="Google Shape;462;p19"/>
            <p:cNvSpPr/>
            <p:nvPr/>
          </p:nvSpPr>
          <p:spPr>
            <a:xfrm>
              <a:off x="6396038" y="5183188"/>
              <a:ext cx="104775" cy="15875"/>
            </a:xfrm>
            <a:custGeom>
              <a:avLst/>
              <a:gdLst/>
              <a:ahLst/>
              <a:cxnLst/>
              <a:rect l="l" t="t" r="r" b="b"/>
              <a:pathLst>
                <a:path w="397" h="56" extrusionOk="0">
                  <a:moveTo>
                    <a:pt x="368" y="56"/>
                  </a:moveTo>
                  <a:lnTo>
                    <a:pt x="28" y="56"/>
                  </a:lnTo>
                  <a:lnTo>
                    <a:pt x="28" y="56"/>
                  </a:lnTo>
                  <a:lnTo>
                    <a:pt x="22" y="56"/>
                  </a:lnTo>
                  <a:lnTo>
                    <a:pt x="17" y="54"/>
                  </a:lnTo>
                  <a:lnTo>
                    <a:pt x="12" y="51"/>
                  </a:lnTo>
                  <a:lnTo>
                    <a:pt x="8" y="48"/>
                  </a:lnTo>
                  <a:lnTo>
                    <a:pt x="5" y="44"/>
                  </a:lnTo>
                  <a:lnTo>
                    <a:pt x="2" y="39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2" y="17"/>
                  </a:lnTo>
                  <a:lnTo>
                    <a:pt x="5" y="13"/>
                  </a:lnTo>
                  <a:lnTo>
                    <a:pt x="8" y="8"/>
                  </a:lnTo>
                  <a:lnTo>
                    <a:pt x="12" y="5"/>
                  </a:lnTo>
                  <a:lnTo>
                    <a:pt x="17" y="2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68" y="0"/>
                  </a:lnTo>
                  <a:lnTo>
                    <a:pt x="368" y="0"/>
                  </a:lnTo>
                  <a:lnTo>
                    <a:pt x="373" y="1"/>
                  </a:lnTo>
                  <a:lnTo>
                    <a:pt x="379" y="2"/>
                  </a:lnTo>
                  <a:lnTo>
                    <a:pt x="383" y="5"/>
                  </a:lnTo>
                  <a:lnTo>
                    <a:pt x="388" y="8"/>
                  </a:lnTo>
                  <a:lnTo>
                    <a:pt x="392" y="13"/>
                  </a:lnTo>
                  <a:lnTo>
                    <a:pt x="394" y="17"/>
                  </a:lnTo>
                  <a:lnTo>
                    <a:pt x="396" y="23"/>
                  </a:lnTo>
                  <a:lnTo>
                    <a:pt x="397" y="28"/>
                  </a:lnTo>
                  <a:lnTo>
                    <a:pt x="397" y="28"/>
                  </a:lnTo>
                  <a:lnTo>
                    <a:pt x="396" y="34"/>
                  </a:lnTo>
                  <a:lnTo>
                    <a:pt x="394" y="39"/>
                  </a:lnTo>
                  <a:lnTo>
                    <a:pt x="392" y="44"/>
                  </a:lnTo>
                  <a:lnTo>
                    <a:pt x="388" y="48"/>
                  </a:lnTo>
                  <a:lnTo>
                    <a:pt x="383" y="51"/>
                  </a:lnTo>
                  <a:lnTo>
                    <a:pt x="379" y="54"/>
                  </a:lnTo>
                  <a:lnTo>
                    <a:pt x="373" y="56"/>
                  </a:lnTo>
                  <a:lnTo>
                    <a:pt x="368" y="56"/>
                  </a:lnTo>
                  <a:lnTo>
                    <a:pt x="368" y="5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63" name="Google Shape;463;p19"/>
            <p:cNvSpPr/>
            <p:nvPr/>
          </p:nvSpPr>
          <p:spPr>
            <a:xfrm>
              <a:off x="6396038" y="5213351"/>
              <a:ext cx="104775" cy="15875"/>
            </a:xfrm>
            <a:custGeom>
              <a:avLst/>
              <a:gdLst/>
              <a:ahLst/>
              <a:cxnLst/>
              <a:rect l="l" t="t" r="r" b="b"/>
              <a:pathLst>
                <a:path w="397" h="57" extrusionOk="0">
                  <a:moveTo>
                    <a:pt x="368" y="57"/>
                  </a:moveTo>
                  <a:lnTo>
                    <a:pt x="28" y="57"/>
                  </a:lnTo>
                  <a:lnTo>
                    <a:pt x="28" y="57"/>
                  </a:lnTo>
                  <a:lnTo>
                    <a:pt x="22" y="56"/>
                  </a:lnTo>
                  <a:lnTo>
                    <a:pt x="17" y="54"/>
                  </a:lnTo>
                  <a:lnTo>
                    <a:pt x="12" y="52"/>
                  </a:lnTo>
                  <a:lnTo>
                    <a:pt x="8" y="48"/>
                  </a:lnTo>
                  <a:lnTo>
                    <a:pt x="5" y="44"/>
                  </a:lnTo>
                  <a:lnTo>
                    <a:pt x="2" y="39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2" y="18"/>
                  </a:lnTo>
                  <a:lnTo>
                    <a:pt x="5" y="13"/>
                  </a:lnTo>
                  <a:lnTo>
                    <a:pt x="8" y="9"/>
                  </a:lnTo>
                  <a:lnTo>
                    <a:pt x="12" y="5"/>
                  </a:lnTo>
                  <a:lnTo>
                    <a:pt x="17" y="3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68" y="0"/>
                  </a:lnTo>
                  <a:lnTo>
                    <a:pt x="368" y="0"/>
                  </a:lnTo>
                  <a:lnTo>
                    <a:pt x="373" y="1"/>
                  </a:lnTo>
                  <a:lnTo>
                    <a:pt x="379" y="3"/>
                  </a:lnTo>
                  <a:lnTo>
                    <a:pt x="383" y="5"/>
                  </a:lnTo>
                  <a:lnTo>
                    <a:pt x="388" y="9"/>
                  </a:lnTo>
                  <a:lnTo>
                    <a:pt x="392" y="13"/>
                  </a:lnTo>
                  <a:lnTo>
                    <a:pt x="394" y="18"/>
                  </a:lnTo>
                  <a:lnTo>
                    <a:pt x="396" y="23"/>
                  </a:lnTo>
                  <a:lnTo>
                    <a:pt x="397" y="28"/>
                  </a:lnTo>
                  <a:lnTo>
                    <a:pt x="397" y="28"/>
                  </a:lnTo>
                  <a:lnTo>
                    <a:pt x="396" y="34"/>
                  </a:lnTo>
                  <a:lnTo>
                    <a:pt x="394" y="39"/>
                  </a:lnTo>
                  <a:lnTo>
                    <a:pt x="392" y="44"/>
                  </a:lnTo>
                  <a:lnTo>
                    <a:pt x="388" y="48"/>
                  </a:lnTo>
                  <a:lnTo>
                    <a:pt x="383" y="52"/>
                  </a:lnTo>
                  <a:lnTo>
                    <a:pt x="379" y="54"/>
                  </a:lnTo>
                  <a:lnTo>
                    <a:pt x="373" y="56"/>
                  </a:lnTo>
                  <a:lnTo>
                    <a:pt x="368" y="57"/>
                  </a:lnTo>
                  <a:lnTo>
                    <a:pt x="368" y="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64" name="Google Shape;464;p19"/>
            <p:cNvSpPr/>
            <p:nvPr/>
          </p:nvSpPr>
          <p:spPr>
            <a:xfrm>
              <a:off x="6396038" y="5243513"/>
              <a:ext cx="104775" cy="15875"/>
            </a:xfrm>
            <a:custGeom>
              <a:avLst/>
              <a:gdLst/>
              <a:ahLst/>
              <a:cxnLst/>
              <a:rect l="l" t="t" r="r" b="b"/>
              <a:pathLst>
                <a:path w="397" h="56" extrusionOk="0">
                  <a:moveTo>
                    <a:pt x="368" y="56"/>
                  </a:moveTo>
                  <a:lnTo>
                    <a:pt x="28" y="56"/>
                  </a:lnTo>
                  <a:lnTo>
                    <a:pt x="28" y="56"/>
                  </a:lnTo>
                  <a:lnTo>
                    <a:pt x="22" y="55"/>
                  </a:lnTo>
                  <a:lnTo>
                    <a:pt x="17" y="54"/>
                  </a:lnTo>
                  <a:lnTo>
                    <a:pt x="12" y="51"/>
                  </a:lnTo>
                  <a:lnTo>
                    <a:pt x="8" y="48"/>
                  </a:lnTo>
                  <a:lnTo>
                    <a:pt x="5" y="43"/>
                  </a:lnTo>
                  <a:lnTo>
                    <a:pt x="2" y="39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2" y="17"/>
                  </a:lnTo>
                  <a:lnTo>
                    <a:pt x="5" y="12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7" y="2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68" y="0"/>
                  </a:lnTo>
                  <a:lnTo>
                    <a:pt x="368" y="0"/>
                  </a:lnTo>
                  <a:lnTo>
                    <a:pt x="373" y="0"/>
                  </a:lnTo>
                  <a:lnTo>
                    <a:pt x="379" y="2"/>
                  </a:lnTo>
                  <a:lnTo>
                    <a:pt x="383" y="4"/>
                  </a:lnTo>
                  <a:lnTo>
                    <a:pt x="388" y="8"/>
                  </a:lnTo>
                  <a:lnTo>
                    <a:pt x="392" y="12"/>
                  </a:lnTo>
                  <a:lnTo>
                    <a:pt x="394" y="17"/>
                  </a:lnTo>
                  <a:lnTo>
                    <a:pt x="396" y="22"/>
                  </a:lnTo>
                  <a:lnTo>
                    <a:pt x="397" y="28"/>
                  </a:lnTo>
                  <a:lnTo>
                    <a:pt x="397" y="28"/>
                  </a:lnTo>
                  <a:lnTo>
                    <a:pt x="396" y="33"/>
                  </a:lnTo>
                  <a:lnTo>
                    <a:pt x="394" y="39"/>
                  </a:lnTo>
                  <a:lnTo>
                    <a:pt x="392" y="43"/>
                  </a:lnTo>
                  <a:lnTo>
                    <a:pt x="388" y="48"/>
                  </a:lnTo>
                  <a:lnTo>
                    <a:pt x="383" y="51"/>
                  </a:lnTo>
                  <a:lnTo>
                    <a:pt x="379" y="54"/>
                  </a:lnTo>
                  <a:lnTo>
                    <a:pt x="373" y="55"/>
                  </a:lnTo>
                  <a:lnTo>
                    <a:pt x="368" y="56"/>
                  </a:lnTo>
                  <a:lnTo>
                    <a:pt x="368" y="5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65" name="Google Shape;465;p19"/>
            <p:cNvSpPr/>
            <p:nvPr/>
          </p:nvSpPr>
          <p:spPr>
            <a:xfrm>
              <a:off x="6365875" y="5124451"/>
              <a:ext cx="165100" cy="163513"/>
            </a:xfrm>
            <a:custGeom>
              <a:avLst/>
              <a:gdLst/>
              <a:ahLst/>
              <a:cxnLst/>
              <a:rect l="l" t="t" r="r" b="b"/>
              <a:pathLst>
                <a:path w="623" h="624" extrusionOk="0">
                  <a:moveTo>
                    <a:pt x="594" y="624"/>
                  </a:moveTo>
                  <a:lnTo>
                    <a:pt x="28" y="624"/>
                  </a:lnTo>
                  <a:lnTo>
                    <a:pt x="28" y="624"/>
                  </a:lnTo>
                  <a:lnTo>
                    <a:pt x="22" y="623"/>
                  </a:lnTo>
                  <a:lnTo>
                    <a:pt x="17" y="622"/>
                  </a:lnTo>
                  <a:lnTo>
                    <a:pt x="12" y="618"/>
                  </a:lnTo>
                  <a:lnTo>
                    <a:pt x="8" y="615"/>
                  </a:lnTo>
                  <a:lnTo>
                    <a:pt x="4" y="611"/>
                  </a:lnTo>
                  <a:lnTo>
                    <a:pt x="2" y="606"/>
                  </a:lnTo>
                  <a:lnTo>
                    <a:pt x="0" y="601"/>
                  </a:lnTo>
                  <a:lnTo>
                    <a:pt x="0" y="59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2" y="18"/>
                  </a:lnTo>
                  <a:lnTo>
                    <a:pt x="4" y="13"/>
                  </a:lnTo>
                  <a:lnTo>
                    <a:pt x="8" y="9"/>
                  </a:lnTo>
                  <a:lnTo>
                    <a:pt x="12" y="4"/>
                  </a:lnTo>
                  <a:lnTo>
                    <a:pt x="17" y="2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594" y="0"/>
                  </a:lnTo>
                  <a:lnTo>
                    <a:pt x="594" y="0"/>
                  </a:lnTo>
                  <a:lnTo>
                    <a:pt x="599" y="0"/>
                  </a:lnTo>
                  <a:lnTo>
                    <a:pt x="606" y="2"/>
                  </a:lnTo>
                  <a:lnTo>
                    <a:pt x="611" y="4"/>
                  </a:lnTo>
                  <a:lnTo>
                    <a:pt x="615" y="9"/>
                  </a:lnTo>
                  <a:lnTo>
                    <a:pt x="618" y="13"/>
                  </a:lnTo>
                  <a:lnTo>
                    <a:pt x="621" y="18"/>
                  </a:lnTo>
                  <a:lnTo>
                    <a:pt x="622" y="23"/>
                  </a:lnTo>
                  <a:lnTo>
                    <a:pt x="623" y="29"/>
                  </a:lnTo>
                  <a:lnTo>
                    <a:pt x="623" y="595"/>
                  </a:lnTo>
                  <a:lnTo>
                    <a:pt x="623" y="595"/>
                  </a:lnTo>
                  <a:lnTo>
                    <a:pt x="622" y="601"/>
                  </a:lnTo>
                  <a:lnTo>
                    <a:pt x="621" y="606"/>
                  </a:lnTo>
                  <a:lnTo>
                    <a:pt x="618" y="611"/>
                  </a:lnTo>
                  <a:lnTo>
                    <a:pt x="615" y="615"/>
                  </a:lnTo>
                  <a:lnTo>
                    <a:pt x="611" y="618"/>
                  </a:lnTo>
                  <a:lnTo>
                    <a:pt x="606" y="622"/>
                  </a:lnTo>
                  <a:lnTo>
                    <a:pt x="599" y="623"/>
                  </a:lnTo>
                  <a:lnTo>
                    <a:pt x="594" y="624"/>
                  </a:lnTo>
                  <a:lnTo>
                    <a:pt x="594" y="624"/>
                  </a:lnTo>
                  <a:close/>
                  <a:moveTo>
                    <a:pt x="56" y="567"/>
                  </a:moveTo>
                  <a:lnTo>
                    <a:pt x="566" y="567"/>
                  </a:lnTo>
                  <a:lnTo>
                    <a:pt x="566" y="57"/>
                  </a:lnTo>
                  <a:lnTo>
                    <a:pt x="56" y="57"/>
                  </a:lnTo>
                  <a:lnTo>
                    <a:pt x="56" y="56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466" name="Google Shape;466;p19"/>
          <p:cNvGrpSpPr/>
          <p:nvPr/>
        </p:nvGrpSpPr>
        <p:grpSpPr>
          <a:xfrm>
            <a:off x="1971904" y="3108367"/>
            <a:ext cx="1097203" cy="642855"/>
            <a:chOff x="4113213" y="4044950"/>
            <a:chExt cx="360363" cy="211138"/>
          </a:xfrm>
        </p:grpSpPr>
        <p:sp>
          <p:nvSpPr>
            <p:cNvPr id="467" name="Google Shape;467;p19"/>
            <p:cNvSpPr/>
            <p:nvPr/>
          </p:nvSpPr>
          <p:spPr>
            <a:xfrm>
              <a:off x="4113213" y="4044950"/>
              <a:ext cx="360363" cy="211138"/>
            </a:xfrm>
            <a:custGeom>
              <a:avLst/>
              <a:gdLst/>
              <a:ahLst/>
              <a:cxnLst/>
              <a:rect l="l" t="t" r="r" b="b"/>
              <a:pathLst>
                <a:path w="1363" h="795" extrusionOk="0">
                  <a:moveTo>
                    <a:pt x="681" y="795"/>
                  </a:moveTo>
                  <a:lnTo>
                    <a:pt x="681" y="795"/>
                  </a:lnTo>
                  <a:lnTo>
                    <a:pt x="647" y="794"/>
                  </a:lnTo>
                  <a:lnTo>
                    <a:pt x="612" y="791"/>
                  </a:lnTo>
                  <a:lnTo>
                    <a:pt x="579" y="786"/>
                  </a:lnTo>
                  <a:lnTo>
                    <a:pt x="546" y="779"/>
                  </a:lnTo>
                  <a:lnTo>
                    <a:pt x="514" y="771"/>
                  </a:lnTo>
                  <a:lnTo>
                    <a:pt x="483" y="761"/>
                  </a:lnTo>
                  <a:lnTo>
                    <a:pt x="451" y="750"/>
                  </a:lnTo>
                  <a:lnTo>
                    <a:pt x="421" y="737"/>
                  </a:lnTo>
                  <a:lnTo>
                    <a:pt x="392" y="724"/>
                  </a:lnTo>
                  <a:lnTo>
                    <a:pt x="363" y="710"/>
                  </a:lnTo>
                  <a:lnTo>
                    <a:pt x="335" y="695"/>
                  </a:lnTo>
                  <a:lnTo>
                    <a:pt x="308" y="679"/>
                  </a:lnTo>
                  <a:lnTo>
                    <a:pt x="282" y="663"/>
                  </a:lnTo>
                  <a:lnTo>
                    <a:pt x="257" y="645"/>
                  </a:lnTo>
                  <a:lnTo>
                    <a:pt x="233" y="628"/>
                  </a:lnTo>
                  <a:lnTo>
                    <a:pt x="209" y="611"/>
                  </a:lnTo>
                  <a:lnTo>
                    <a:pt x="187" y="594"/>
                  </a:lnTo>
                  <a:lnTo>
                    <a:pt x="166" y="576"/>
                  </a:lnTo>
                  <a:lnTo>
                    <a:pt x="127" y="542"/>
                  </a:lnTo>
                  <a:lnTo>
                    <a:pt x="93" y="510"/>
                  </a:lnTo>
                  <a:lnTo>
                    <a:pt x="65" y="481"/>
                  </a:lnTo>
                  <a:lnTo>
                    <a:pt x="40" y="456"/>
                  </a:lnTo>
                  <a:lnTo>
                    <a:pt x="23" y="436"/>
                  </a:lnTo>
                  <a:lnTo>
                    <a:pt x="6" y="415"/>
                  </a:lnTo>
                  <a:lnTo>
                    <a:pt x="6" y="415"/>
                  </a:lnTo>
                  <a:lnTo>
                    <a:pt x="3" y="411"/>
                  </a:lnTo>
                  <a:lnTo>
                    <a:pt x="1" y="407"/>
                  </a:lnTo>
                  <a:lnTo>
                    <a:pt x="0" y="402"/>
                  </a:lnTo>
                  <a:lnTo>
                    <a:pt x="0" y="398"/>
                  </a:lnTo>
                  <a:lnTo>
                    <a:pt x="0" y="392"/>
                  </a:lnTo>
                  <a:lnTo>
                    <a:pt x="1" y="388"/>
                  </a:lnTo>
                  <a:lnTo>
                    <a:pt x="3" y="383"/>
                  </a:lnTo>
                  <a:lnTo>
                    <a:pt x="6" y="379"/>
                  </a:lnTo>
                  <a:lnTo>
                    <a:pt x="6" y="379"/>
                  </a:lnTo>
                  <a:lnTo>
                    <a:pt x="23" y="359"/>
                  </a:lnTo>
                  <a:lnTo>
                    <a:pt x="40" y="339"/>
                  </a:lnTo>
                  <a:lnTo>
                    <a:pt x="65" y="314"/>
                  </a:lnTo>
                  <a:lnTo>
                    <a:pt x="93" y="285"/>
                  </a:lnTo>
                  <a:lnTo>
                    <a:pt x="127" y="253"/>
                  </a:lnTo>
                  <a:lnTo>
                    <a:pt x="166" y="218"/>
                  </a:lnTo>
                  <a:lnTo>
                    <a:pt x="187" y="201"/>
                  </a:lnTo>
                  <a:lnTo>
                    <a:pt x="209" y="184"/>
                  </a:lnTo>
                  <a:lnTo>
                    <a:pt x="233" y="167"/>
                  </a:lnTo>
                  <a:lnTo>
                    <a:pt x="257" y="150"/>
                  </a:lnTo>
                  <a:lnTo>
                    <a:pt x="282" y="132"/>
                  </a:lnTo>
                  <a:lnTo>
                    <a:pt x="308" y="116"/>
                  </a:lnTo>
                  <a:lnTo>
                    <a:pt x="335" y="100"/>
                  </a:lnTo>
                  <a:lnTo>
                    <a:pt x="363" y="85"/>
                  </a:lnTo>
                  <a:lnTo>
                    <a:pt x="392" y="71"/>
                  </a:lnTo>
                  <a:lnTo>
                    <a:pt x="421" y="58"/>
                  </a:lnTo>
                  <a:lnTo>
                    <a:pt x="451" y="44"/>
                  </a:lnTo>
                  <a:lnTo>
                    <a:pt x="483" y="33"/>
                  </a:lnTo>
                  <a:lnTo>
                    <a:pt x="514" y="24"/>
                  </a:lnTo>
                  <a:lnTo>
                    <a:pt x="546" y="16"/>
                  </a:lnTo>
                  <a:lnTo>
                    <a:pt x="579" y="9"/>
                  </a:lnTo>
                  <a:lnTo>
                    <a:pt x="612" y="4"/>
                  </a:lnTo>
                  <a:lnTo>
                    <a:pt x="647" y="1"/>
                  </a:lnTo>
                  <a:lnTo>
                    <a:pt x="681" y="0"/>
                  </a:lnTo>
                  <a:lnTo>
                    <a:pt x="681" y="0"/>
                  </a:lnTo>
                  <a:lnTo>
                    <a:pt x="715" y="1"/>
                  </a:lnTo>
                  <a:lnTo>
                    <a:pt x="750" y="4"/>
                  </a:lnTo>
                  <a:lnTo>
                    <a:pt x="783" y="9"/>
                  </a:lnTo>
                  <a:lnTo>
                    <a:pt x="816" y="16"/>
                  </a:lnTo>
                  <a:lnTo>
                    <a:pt x="848" y="24"/>
                  </a:lnTo>
                  <a:lnTo>
                    <a:pt x="879" y="33"/>
                  </a:lnTo>
                  <a:lnTo>
                    <a:pt x="911" y="44"/>
                  </a:lnTo>
                  <a:lnTo>
                    <a:pt x="941" y="58"/>
                  </a:lnTo>
                  <a:lnTo>
                    <a:pt x="970" y="71"/>
                  </a:lnTo>
                  <a:lnTo>
                    <a:pt x="1000" y="85"/>
                  </a:lnTo>
                  <a:lnTo>
                    <a:pt x="1027" y="100"/>
                  </a:lnTo>
                  <a:lnTo>
                    <a:pt x="1054" y="116"/>
                  </a:lnTo>
                  <a:lnTo>
                    <a:pt x="1081" y="132"/>
                  </a:lnTo>
                  <a:lnTo>
                    <a:pt x="1106" y="150"/>
                  </a:lnTo>
                  <a:lnTo>
                    <a:pt x="1129" y="167"/>
                  </a:lnTo>
                  <a:lnTo>
                    <a:pt x="1153" y="184"/>
                  </a:lnTo>
                  <a:lnTo>
                    <a:pt x="1175" y="201"/>
                  </a:lnTo>
                  <a:lnTo>
                    <a:pt x="1196" y="218"/>
                  </a:lnTo>
                  <a:lnTo>
                    <a:pt x="1234" y="253"/>
                  </a:lnTo>
                  <a:lnTo>
                    <a:pt x="1269" y="285"/>
                  </a:lnTo>
                  <a:lnTo>
                    <a:pt x="1298" y="314"/>
                  </a:lnTo>
                  <a:lnTo>
                    <a:pt x="1322" y="339"/>
                  </a:lnTo>
                  <a:lnTo>
                    <a:pt x="1339" y="359"/>
                  </a:lnTo>
                  <a:lnTo>
                    <a:pt x="1356" y="379"/>
                  </a:lnTo>
                  <a:lnTo>
                    <a:pt x="1356" y="379"/>
                  </a:lnTo>
                  <a:lnTo>
                    <a:pt x="1359" y="383"/>
                  </a:lnTo>
                  <a:lnTo>
                    <a:pt x="1361" y="388"/>
                  </a:lnTo>
                  <a:lnTo>
                    <a:pt x="1362" y="392"/>
                  </a:lnTo>
                  <a:lnTo>
                    <a:pt x="1363" y="398"/>
                  </a:lnTo>
                  <a:lnTo>
                    <a:pt x="1362" y="402"/>
                  </a:lnTo>
                  <a:lnTo>
                    <a:pt x="1361" y="407"/>
                  </a:lnTo>
                  <a:lnTo>
                    <a:pt x="1359" y="411"/>
                  </a:lnTo>
                  <a:lnTo>
                    <a:pt x="1356" y="415"/>
                  </a:lnTo>
                  <a:lnTo>
                    <a:pt x="1356" y="415"/>
                  </a:lnTo>
                  <a:lnTo>
                    <a:pt x="1339" y="436"/>
                  </a:lnTo>
                  <a:lnTo>
                    <a:pt x="1322" y="456"/>
                  </a:lnTo>
                  <a:lnTo>
                    <a:pt x="1298" y="481"/>
                  </a:lnTo>
                  <a:lnTo>
                    <a:pt x="1269" y="510"/>
                  </a:lnTo>
                  <a:lnTo>
                    <a:pt x="1234" y="542"/>
                  </a:lnTo>
                  <a:lnTo>
                    <a:pt x="1196" y="576"/>
                  </a:lnTo>
                  <a:lnTo>
                    <a:pt x="1175" y="594"/>
                  </a:lnTo>
                  <a:lnTo>
                    <a:pt x="1153" y="611"/>
                  </a:lnTo>
                  <a:lnTo>
                    <a:pt x="1129" y="628"/>
                  </a:lnTo>
                  <a:lnTo>
                    <a:pt x="1106" y="645"/>
                  </a:lnTo>
                  <a:lnTo>
                    <a:pt x="1081" y="663"/>
                  </a:lnTo>
                  <a:lnTo>
                    <a:pt x="1054" y="679"/>
                  </a:lnTo>
                  <a:lnTo>
                    <a:pt x="1027" y="695"/>
                  </a:lnTo>
                  <a:lnTo>
                    <a:pt x="1000" y="710"/>
                  </a:lnTo>
                  <a:lnTo>
                    <a:pt x="970" y="724"/>
                  </a:lnTo>
                  <a:lnTo>
                    <a:pt x="941" y="737"/>
                  </a:lnTo>
                  <a:lnTo>
                    <a:pt x="911" y="750"/>
                  </a:lnTo>
                  <a:lnTo>
                    <a:pt x="879" y="761"/>
                  </a:lnTo>
                  <a:lnTo>
                    <a:pt x="848" y="771"/>
                  </a:lnTo>
                  <a:lnTo>
                    <a:pt x="816" y="779"/>
                  </a:lnTo>
                  <a:lnTo>
                    <a:pt x="783" y="786"/>
                  </a:lnTo>
                  <a:lnTo>
                    <a:pt x="750" y="791"/>
                  </a:lnTo>
                  <a:lnTo>
                    <a:pt x="715" y="794"/>
                  </a:lnTo>
                  <a:lnTo>
                    <a:pt x="681" y="795"/>
                  </a:lnTo>
                  <a:lnTo>
                    <a:pt x="681" y="795"/>
                  </a:lnTo>
                  <a:close/>
                  <a:moveTo>
                    <a:pt x="65" y="398"/>
                  </a:moveTo>
                  <a:lnTo>
                    <a:pt x="65" y="398"/>
                  </a:lnTo>
                  <a:lnTo>
                    <a:pt x="97" y="433"/>
                  </a:lnTo>
                  <a:lnTo>
                    <a:pt x="120" y="455"/>
                  </a:lnTo>
                  <a:lnTo>
                    <a:pt x="146" y="482"/>
                  </a:lnTo>
                  <a:lnTo>
                    <a:pt x="176" y="509"/>
                  </a:lnTo>
                  <a:lnTo>
                    <a:pt x="209" y="537"/>
                  </a:lnTo>
                  <a:lnTo>
                    <a:pt x="246" y="566"/>
                  </a:lnTo>
                  <a:lnTo>
                    <a:pt x="285" y="595"/>
                  </a:lnTo>
                  <a:lnTo>
                    <a:pt x="306" y="609"/>
                  </a:lnTo>
                  <a:lnTo>
                    <a:pt x="327" y="623"/>
                  </a:lnTo>
                  <a:lnTo>
                    <a:pt x="349" y="636"/>
                  </a:lnTo>
                  <a:lnTo>
                    <a:pt x="372" y="649"/>
                  </a:lnTo>
                  <a:lnTo>
                    <a:pt x="396" y="662"/>
                  </a:lnTo>
                  <a:lnTo>
                    <a:pt x="419" y="674"/>
                  </a:lnTo>
                  <a:lnTo>
                    <a:pt x="443" y="685"/>
                  </a:lnTo>
                  <a:lnTo>
                    <a:pt x="469" y="695"/>
                  </a:lnTo>
                  <a:lnTo>
                    <a:pt x="494" y="704"/>
                  </a:lnTo>
                  <a:lnTo>
                    <a:pt x="519" y="713"/>
                  </a:lnTo>
                  <a:lnTo>
                    <a:pt x="545" y="720"/>
                  </a:lnTo>
                  <a:lnTo>
                    <a:pt x="572" y="726"/>
                  </a:lnTo>
                  <a:lnTo>
                    <a:pt x="599" y="731"/>
                  </a:lnTo>
                  <a:lnTo>
                    <a:pt x="625" y="735"/>
                  </a:lnTo>
                  <a:lnTo>
                    <a:pt x="654" y="737"/>
                  </a:lnTo>
                  <a:lnTo>
                    <a:pt x="681" y="739"/>
                  </a:lnTo>
                  <a:lnTo>
                    <a:pt x="681" y="739"/>
                  </a:lnTo>
                  <a:lnTo>
                    <a:pt x="709" y="737"/>
                  </a:lnTo>
                  <a:lnTo>
                    <a:pt x="737" y="735"/>
                  </a:lnTo>
                  <a:lnTo>
                    <a:pt x="764" y="731"/>
                  </a:lnTo>
                  <a:lnTo>
                    <a:pt x="790" y="726"/>
                  </a:lnTo>
                  <a:lnTo>
                    <a:pt x="817" y="720"/>
                  </a:lnTo>
                  <a:lnTo>
                    <a:pt x="843" y="713"/>
                  </a:lnTo>
                  <a:lnTo>
                    <a:pt x="869" y="704"/>
                  </a:lnTo>
                  <a:lnTo>
                    <a:pt x="895" y="695"/>
                  </a:lnTo>
                  <a:lnTo>
                    <a:pt x="919" y="685"/>
                  </a:lnTo>
                  <a:lnTo>
                    <a:pt x="943" y="674"/>
                  </a:lnTo>
                  <a:lnTo>
                    <a:pt x="967" y="662"/>
                  </a:lnTo>
                  <a:lnTo>
                    <a:pt x="991" y="649"/>
                  </a:lnTo>
                  <a:lnTo>
                    <a:pt x="1013" y="636"/>
                  </a:lnTo>
                  <a:lnTo>
                    <a:pt x="1035" y="623"/>
                  </a:lnTo>
                  <a:lnTo>
                    <a:pt x="1056" y="609"/>
                  </a:lnTo>
                  <a:lnTo>
                    <a:pt x="1077" y="595"/>
                  </a:lnTo>
                  <a:lnTo>
                    <a:pt x="1116" y="566"/>
                  </a:lnTo>
                  <a:lnTo>
                    <a:pt x="1153" y="537"/>
                  </a:lnTo>
                  <a:lnTo>
                    <a:pt x="1186" y="509"/>
                  </a:lnTo>
                  <a:lnTo>
                    <a:pt x="1216" y="482"/>
                  </a:lnTo>
                  <a:lnTo>
                    <a:pt x="1243" y="455"/>
                  </a:lnTo>
                  <a:lnTo>
                    <a:pt x="1265" y="433"/>
                  </a:lnTo>
                  <a:lnTo>
                    <a:pt x="1297" y="398"/>
                  </a:lnTo>
                  <a:lnTo>
                    <a:pt x="1297" y="398"/>
                  </a:lnTo>
                  <a:lnTo>
                    <a:pt x="1265" y="362"/>
                  </a:lnTo>
                  <a:lnTo>
                    <a:pt x="1243" y="339"/>
                  </a:lnTo>
                  <a:lnTo>
                    <a:pt x="1216" y="314"/>
                  </a:lnTo>
                  <a:lnTo>
                    <a:pt x="1186" y="286"/>
                  </a:lnTo>
                  <a:lnTo>
                    <a:pt x="1153" y="258"/>
                  </a:lnTo>
                  <a:lnTo>
                    <a:pt x="1116" y="229"/>
                  </a:lnTo>
                  <a:lnTo>
                    <a:pt x="1077" y="200"/>
                  </a:lnTo>
                  <a:lnTo>
                    <a:pt x="1056" y="186"/>
                  </a:lnTo>
                  <a:lnTo>
                    <a:pt x="1035" y="172"/>
                  </a:lnTo>
                  <a:lnTo>
                    <a:pt x="1013" y="159"/>
                  </a:lnTo>
                  <a:lnTo>
                    <a:pt x="991" y="146"/>
                  </a:lnTo>
                  <a:lnTo>
                    <a:pt x="967" y="134"/>
                  </a:lnTo>
                  <a:lnTo>
                    <a:pt x="943" y="121"/>
                  </a:lnTo>
                  <a:lnTo>
                    <a:pt x="919" y="110"/>
                  </a:lnTo>
                  <a:lnTo>
                    <a:pt x="895" y="100"/>
                  </a:lnTo>
                  <a:lnTo>
                    <a:pt x="869" y="90"/>
                  </a:lnTo>
                  <a:lnTo>
                    <a:pt x="843" y="82"/>
                  </a:lnTo>
                  <a:lnTo>
                    <a:pt x="817" y="75"/>
                  </a:lnTo>
                  <a:lnTo>
                    <a:pt x="790" y="69"/>
                  </a:lnTo>
                  <a:lnTo>
                    <a:pt x="764" y="64"/>
                  </a:lnTo>
                  <a:lnTo>
                    <a:pt x="737" y="60"/>
                  </a:lnTo>
                  <a:lnTo>
                    <a:pt x="709" y="58"/>
                  </a:lnTo>
                  <a:lnTo>
                    <a:pt x="681" y="57"/>
                  </a:lnTo>
                  <a:lnTo>
                    <a:pt x="681" y="57"/>
                  </a:lnTo>
                  <a:lnTo>
                    <a:pt x="654" y="58"/>
                  </a:lnTo>
                  <a:lnTo>
                    <a:pt x="625" y="60"/>
                  </a:lnTo>
                  <a:lnTo>
                    <a:pt x="599" y="64"/>
                  </a:lnTo>
                  <a:lnTo>
                    <a:pt x="572" y="69"/>
                  </a:lnTo>
                  <a:lnTo>
                    <a:pt x="545" y="75"/>
                  </a:lnTo>
                  <a:lnTo>
                    <a:pt x="519" y="82"/>
                  </a:lnTo>
                  <a:lnTo>
                    <a:pt x="494" y="90"/>
                  </a:lnTo>
                  <a:lnTo>
                    <a:pt x="469" y="100"/>
                  </a:lnTo>
                  <a:lnTo>
                    <a:pt x="443" y="110"/>
                  </a:lnTo>
                  <a:lnTo>
                    <a:pt x="419" y="121"/>
                  </a:lnTo>
                  <a:lnTo>
                    <a:pt x="396" y="134"/>
                  </a:lnTo>
                  <a:lnTo>
                    <a:pt x="372" y="146"/>
                  </a:lnTo>
                  <a:lnTo>
                    <a:pt x="349" y="159"/>
                  </a:lnTo>
                  <a:lnTo>
                    <a:pt x="327" y="172"/>
                  </a:lnTo>
                  <a:lnTo>
                    <a:pt x="306" y="186"/>
                  </a:lnTo>
                  <a:lnTo>
                    <a:pt x="285" y="200"/>
                  </a:lnTo>
                  <a:lnTo>
                    <a:pt x="246" y="229"/>
                  </a:lnTo>
                  <a:lnTo>
                    <a:pt x="209" y="258"/>
                  </a:lnTo>
                  <a:lnTo>
                    <a:pt x="176" y="286"/>
                  </a:lnTo>
                  <a:lnTo>
                    <a:pt x="146" y="314"/>
                  </a:lnTo>
                  <a:lnTo>
                    <a:pt x="120" y="339"/>
                  </a:lnTo>
                  <a:lnTo>
                    <a:pt x="97" y="362"/>
                  </a:lnTo>
                  <a:lnTo>
                    <a:pt x="65" y="398"/>
                  </a:lnTo>
                  <a:lnTo>
                    <a:pt x="65" y="39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68" name="Google Shape;468;p19"/>
            <p:cNvSpPr/>
            <p:nvPr/>
          </p:nvSpPr>
          <p:spPr>
            <a:xfrm>
              <a:off x="4225925" y="4083050"/>
              <a:ext cx="134938" cy="134938"/>
            </a:xfrm>
            <a:custGeom>
              <a:avLst/>
              <a:gdLst/>
              <a:ahLst/>
              <a:cxnLst/>
              <a:rect l="l" t="t" r="r" b="b"/>
              <a:pathLst>
                <a:path w="511" h="511" extrusionOk="0">
                  <a:moveTo>
                    <a:pt x="255" y="511"/>
                  </a:moveTo>
                  <a:lnTo>
                    <a:pt x="255" y="511"/>
                  </a:lnTo>
                  <a:lnTo>
                    <a:pt x="242" y="511"/>
                  </a:lnTo>
                  <a:lnTo>
                    <a:pt x="229" y="509"/>
                  </a:lnTo>
                  <a:lnTo>
                    <a:pt x="217" y="508"/>
                  </a:lnTo>
                  <a:lnTo>
                    <a:pt x="203" y="505"/>
                  </a:lnTo>
                  <a:lnTo>
                    <a:pt x="191" y="502"/>
                  </a:lnTo>
                  <a:lnTo>
                    <a:pt x="179" y="499"/>
                  </a:lnTo>
                  <a:lnTo>
                    <a:pt x="167" y="495"/>
                  </a:lnTo>
                  <a:lnTo>
                    <a:pt x="156" y="491"/>
                  </a:lnTo>
                  <a:lnTo>
                    <a:pt x="134" y="480"/>
                  </a:lnTo>
                  <a:lnTo>
                    <a:pt x="112" y="467"/>
                  </a:lnTo>
                  <a:lnTo>
                    <a:pt x="93" y="453"/>
                  </a:lnTo>
                  <a:lnTo>
                    <a:pt x="75" y="436"/>
                  </a:lnTo>
                  <a:lnTo>
                    <a:pt x="58" y="417"/>
                  </a:lnTo>
                  <a:lnTo>
                    <a:pt x="44" y="398"/>
                  </a:lnTo>
                  <a:lnTo>
                    <a:pt x="30" y="377"/>
                  </a:lnTo>
                  <a:lnTo>
                    <a:pt x="19" y="355"/>
                  </a:lnTo>
                  <a:lnTo>
                    <a:pt x="15" y="344"/>
                  </a:lnTo>
                  <a:lnTo>
                    <a:pt x="11" y="331"/>
                  </a:lnTo>
                  <a:lnTo>
                    <a:pt x="8" y="319"/>
                  </a:lnTo>
                  <a:lnTo>
                    <a:pt x="5" y="307"/>
                  </a:lnTo>
                  <a:lnTo>
                    <a:pt x="2" y="294"/>
                  </a:lnTo>
                  <a:lnTo>
                    <a:pt x="1" y="282"/>
                  </a:lnTo>
                  <a:lnTo>
                    <a:pt x="0" y="269"/>
                  </a:lnTo>
                  <a:lnTo>
                    <a:pt x="0" y="256"/>
                  </a:lnTo>
                  <a:lnTo>
                    <a:pt x="0" y="256"/>
                  </a:lnTo>
                  <a:lnTo>
                    <a:pt x="0" y="242"/>
                  </a:lnTo>
                  <a:lnTo>
                    <a:pt x="1" y="229"/>
                  </a:lnTo>
                  <a:lnTo>
                    <a:pt x="2" y="216"/>
                  </a:lnTo>
                  <a:lnTo>
                    <a:pt x="5" y="204"/>
                  </a:lnTo>
                  <a:lnTo>
                    <a:pt x="8" y="192"/>
                  </a:lnTo>
                  <a:lnTo>
                    <a:pt x="11" y="180"/>
                  </a:lnTo>
                  <a:lnTo>
                    <a:pt x="15" y="168"/>
                  </a:lnTo>
                  <a:lnTo>
                    <a:pt x="19" y="156"/>
                  </a:lnTo>
                  <a:lnTo>
                    <a:pt x="30" y="134"/>
                  </a:lnTo>
                  <a:lnTo>
                    <a:pt x="44" y="113"/>
                  </a:lnTo>
                  <a:lnTo>
                    <a:pt x="58" y="93"/>
                  </a:lnTo>
                  <a:lnTo>
                    <a:pt x="75" y="74"/>
                  </a:lnTo>
                  <a:lnTo>
                    <a:pt x="93" y="58"/>
                  </a:lnTo>
                  <a:lnTo>
                    <a:pt x="112" y="44"/>
                  </a:lnTo>
                  <a:lnTo>
                    <a:pt x="134" y="31"/>
                  </a:lnTo>
                  <a:lnTo>
                    <a:pt x="156" y="20"/>
                  </a:lnTo>
                  <a:lnTo>
                    <a:pt x="167" y="16"/>
                  </a:lnTo>
                  <a:lnTo>
                    <a:pt x="179" y="12"/>
                  </a:lnTo>
                  <a:lnTo>
                    <a:pt x="191" y="8"/>
                  </a:lnTo>
                  <a:lnTo>
                    <a:pt x="203" y="5"/>
                  </a:lnTo>
                  <a:lnTo>
                    <a:pt x="217" y="3"/>
                  </a:lnTo>
                  <a:lnTo>
                    <a:pt x="229" y="2"/>
                  </a:lnTo>
                  <a:lnTo>
                    <a:pt x="242" y="1"/>
                  </a:lnTo>
                  <a:lnTo>
                    <a:pt x="255" y="0"/>
                  </a:lnTo>
                  <a:lnTo>
                    <a:pt x="255" y="0"/>
                  </a:lnTo>
                  <a:lnTo>
                    <a:pt x="268" y="1"/>
                  </a:lnTo>
                  <a:lnTo>
                    <a:pt x="281" y="2"/>
                  </a:lnTo>
                  <a:lnTo>
                    <a:pt x="294" y="3"/>
                  </a:lnTo>
                  <a:lnTo>
                    <a:pt x="307" y="5"/>
                  </a:lnTo>
                  <a:lnTo>
                    <a:pt x="319" y="8"/>
                  </a:lnTo>
                  <a:lnTo>
                    <a:pt x="331" y="12"/>
                  </a:lnTo>
                  <a:lnTo>
                    <a:pt x="343" y="16"/>
                  </a:lnTo>
                  <a:lnTo>
                    <a:pt x="354" y="20"/>
                  </a:lnTo>
                  <a:lnTo>
                    <a:pt x="376" y="31"/>
                  </a:lnTo>
                  <a:lnTo>
                    <a:pt x="398" y="44"/>
                  </a:lnTo>
                  <a:lnTo>
                    <a:pt x="418" y="58"/>
                  </a:lnTo>
                  <a:lnTo>
                    <a:pt x="436" y="74"/>
                  </a:lnTo>
                  <a:lnTo>
                    <a:pt x="452" y="93"/>
                  </a:lnTo>
                  <a:lnTo>
                    <a:pt x="466" y="113"/>
                  </a:lnTo>
                  <a:lnTo>
                    <a:pt x="480" y="134"/>
                  </a:lnTo>
                  <a:lnTo>
                    <a:pt x="491" y="156"/>
                  </a:lnTo>
                  <a:lnTo>
                    <a:pt x="495" y="168"/>
                  </a:lnTo>
                  <a:lnTo>
                    <a:pt x="499" y="180"/>
                  </a:lnTo>
                  <a:lnTo>
                    <a:pt x="503" y="192"/>
                  </a:lnTo>
                  <a:lnTo>
                    <a:pt x="506" y="204"/>
                  </a:lnTo>
                  <a:lnTo>
                    <a:pt x="508" y="216"/>
                  </a:lnTo>
                  <a:lnTo>
                    <a:pt x="509" y="229"/>
                  </a:lnTo>
                  <a:lnTo>
                    <a:pt x="510" y="242"/>
                  </a:lnTo>
                  <a:lnTo>
                    <a:pt x="511" y="256"/>
                  </a:lnTo>
                  <a:lnTo>
                    <a:pt x="511" y="256"/>
                  </a:lnTo>
                  <a:lnTo>
                    <a:pt x="510" y="269"/>
                  </a:lnTo>
                  <a:lnTo>
                    <a:pt x="509" y="282"/>
                  </a:lnTo>
                  <a:lnTo>
                    <a:pt x="508" y="294"/>
                  </a:lnTo>
                  <a:lnTo>
                    <a:pt x="506" y="307"/>
                  </a:lnTo>
                  <a:lnTo>
                    <a:pt x="503" y="319"/>
                  </a:lnTo>
                  <a:lnTo>
                    <a:pt x="499" y="331"/>
                  </a:lnTo>
                  <a:lnTo>
                    <a:pt x="495" y="344"/>
                  </a:lnTo>
                  <a:lnTo>
                    <a:pt x="491" y="355"/>
                  </a:lnTo>
                  <a:lnTo>
                    <a:pt x="480" y="377"/>
                  </a:lnTo>
                  <a:lnTo>
                    <a:pt x="466" y="398"/>
                  </a:lnTo>
                  <a:lnTo>
                    <a:pt x="452" y="417"/>
                  </a:lnTo>
                  <a:lnTo>
                    <a:pt x="436" y="436"/>
                  </a:lnTo>
                  <a:lnTo>
                    <a:pt x="418" y="453"/>
                  </a:lnTo>
                  <a:lnTo>
                    <a:pt x="398" y="467"/>
                  </a:lnTo>
                  <a:lnTo>
                    <a:pt x="376" y="480"/>
                  </a:lnTo>
                  <a:lnTo>
                    <a:pt x="354" y="491"/>
                  </a:lnTo>
                  <a:lnTo>
                    <a:pt x="343" y="495"/>
                  </a:lnTo>
                  <a:lnTo>
                    <a:pt x="331" y="499"/>
                  </a:lnTo>
                  <a:lnTo>
                    <a:pt x="319" y="502"/>
                  </a:lnTo>
                  <a:lnTo>
                    <a:pt x="307" y="505"/>
                  </a:lnTo>
                  <a:lnTo>
                    <a:pt x="294" y="508"/>
                  </a:lnTo>
                  <a:lnTo>
                    <a:pt x="281" y="509"/>
                  </a:lnTo>
                  <a:lnTo>
                    <a:pt x="268" y="511"/>
                  </a:lnTo>
                  <a:lnTo>
                    <a:pt x="255" y="511"/>
                  </a:lnTo>
                  <a:lnTo>
                    <a:pt x="255" y="511"/>
                  </a:lnTo>
                  <a:close/>
                  <a:moveTo>
                    <a:pt x="255" y="56"/>
                  </a:moveTo>
                  <a:lnTo>
                    <a:pt x="255" y="56"/>
                  </a:lnTo>
                  <a:lnTo>
                    <a:pt x="235" y="57"/>
                  </a:lnTo>
                  <a:lnTo>
                    <a:pt x="216" y="60"/>
                  </a:lnTo>
                  <a:lnTo>
                    <a:pt x="196" y="65"/>
                  </a:lnTo>
                  <a:lnTo>
                    <a:pt x="178" y="72"/>
                  </a:lnTo>
                  <a:lnTo>
                    <a:pt x="161" y="81"/>
                  </a:lnTo>
                  <a:lnTo>
                    <a:pt x="144" y="91"/>
                  </a:lnTo>
                  <a:lnTo>
                    <a:pt x="129" y="102"/>
                  </a:lnTo>
                  <a:lnTo>
                    <a:pt x="114" y="115"/>
                  </a:lnTo>
                  <a:lnTo>
                    <a:pt x="102" y="129"/>
                  </a:lnTo>
                  <a:lnTo>
                    <a:pt x="90" y="144"/>
                  </a:lnTo>
                  <a:lnTo>
                    <a:pt x="80" y="160"/>
                  </a:lnTo>
                  <a:lnTo>
                    <a:pt x="72" y="179"/>
                  </a:lnTo>
                  <a:lnTo>
                    <a:pt x="66" y="197"/>
                  </a:lnTo>
                  <a:lnTo>
                    <a:pt x="61" y="215"/>
                  </a:lnTo>
                  <a:lnTo>
                    <a:pt x="58" y="235"/>
                  </a:lnTo>
                  <a:lnTo>
                    <a:pt x="57" y="256"/>
                  </a:lnTo>
                  <a:lnTo>
                    <a:pt x="57" y="256"/>
                  </a:lnTo>
                  <a:lnTo>
                    <a:pt x="58" y="276"/>
                  </a:lnTo>
                  <a:lnTo>
                    <a:pt x="61" y="295"/>
                  </a:lnTo>
                  <a:lnTo>
                    <a:pt x="66" y="314"/>
                  </a:lnTo>
                  <a:lnTo>
                    <a:pt x="72" y="332"/>
                  </a:lnTo>
                  <a:lnTo>
                    <a:pt x="80" y="350"/>
                  </a:lnTo>
                  <a:lnTo>
                    <a:pt x="90" y="367"/>
                  </a:lnTo>
                  <a:lnTo>
                    <a:pt x="102" y="382"/>
                  </a:lnTo>
                  <a:lnTo>
                    <a:pt x="114" y="396"/>
                  </a:lnTo>
                  <a:lnTo>
                    <a:pt x="129" y="408"/>
                  </a:lnTo>
                  <a:lnTo>
                    <a:pt x="144" y="420"/>
                  </a:lnTo>
                  <a:lnTo>
                    <a:pt x="161" y="431"/>
                  </a:lnTo>
                  <a:lnTo>
                    <a:pt x="178" y="439"/>
                  </a:lnTo>
                  <a:lnTo>
                    <a:pt x="196" y="445"/>
                  </a:lnTo>
                  <a:lnTo>
                    <a:pt x="216" y="450"/>
                  </a:lnTo>
                  <a:lnTo>
                    <a:pt x="235" y="453"/>
                  </a:lnTo>
                  <a:lnTo>
                    <a:pt x="255" y="454"/>
                  </a:lnTo>
                  <a:lnTo>
                    <a:pt x="255" y="454"/>
                  </a:lnTo>
                  <a:lnTo>
                    <a:pt x="275" y="453"/>
                  </a:lnTo>
                  <a:lnTo>
                    <a:pt x="295" y="450"/>
                  </a:lnTo>
                  <a:lnTo>
                    <a:pt x="314" y="445"/>
                  </a:lnTo>
                  <a:lnTo>
                    <a:pt x="332" y="439"/>
                  </a:lnTo>
                  <a:lnTo>
                    <a:pt x="350" y="431"/>
                  </a:lnTo>
                  <a:lnTo>
                    <a:pt x="366" y="420"/>
                  </a:lnTo>
                  <a:lnTo>
                    <a:pt x="381" y="408"/>
                  </a:lnTo>
                  <a:lnTo>
                    <a:pt x="396" y="396"/>
                  </a:lnTo>
                  <a:lnTo>
                    <a:pt x="409" y="382"/>
                  </a:lnTo>
                  <a:lnTo>
                    <a:pt x="420" y="367"/>
                  </a:lnTo>
                  <a:lnTo>
                    <a:pt x="430" y="350"/>
                  </a:lnTo>
                  <a:lnTo>
                    <a:pt x="438" y="332"/>
                  </a:lnTo>
                  <a:lnTo>
                    <a:pt x="445" y="314"/>
                  </a:lnTo>
                  <a:lnTo>
                    <a:pt x="450" y="295"/>
                  </a:lnTo>
                  <a:lnTo>
                    <a:pt x="453" y="276"/>
                  </a:lnTo>
                  <a:lnTo>
                    <a:pt x="454" y="256"/>
                  </a:lnTo>
                  <a:lnTo>
                    <a:pt x="454" y="256"/>
                  </a:lnTo>
                  <a:lnTo>
                    <a:pt x="453" y="235"/>
                  </a:lnTo>
                  <a:lnTo>
                    <a:pt x="450" y="215"/>
                  </a:lnTo>
                  <a:lnTo>
                    <a:pt x="445" y="197"/>
                  </a:lnTo>
                  <a:lnTo>
                    <a:pt x="438" y="179"/>
                  </a:lnTo>
                  <a:lnTo>
                    <a:pt x="430" y="160"/>
                  </a:lnTo>
                  <a:lnTo>
                    <a:pt x="420" y="144"/>
                  </a:lnTo>
                  <a:lnTo>
                    <a:pt x="409" y="129"/>
                  </a:lnTo>
                  <a:lnTo>
                    <a:pt x="396" y="115"/>
                  </a:lnTo>
                  <a:lnTo>
                    <a:pt x="381" y="102"/>
                  </a:lnTo>
                  <a:lnTo>
                    <a:pt x="366" y="91"/>
                  </a:lnTo>
                  <a:lnTo>
                    <a:pt x="350" y="81"/>
                  </a:lnTo>
                  <a:lnTo>
                    <a:pt x="332" y="72"/>
                  </a:lnTo>
                  <a:lnTo>
                    <a:pt x="314" y="65"/>
                  </a:lnTo>
                  <a:lnTo>
                    <a:pt x="295" y="60"/>
                  </a:lnTo>
                  <a:lnTo>
                    <a:pt x="275" y="57"/>
                  </a:lnTo>
                  <a:lnTo>
                    <a:pt x="255" y="56"/>
                  </a:lnTo>
                  <a:lnTo>
                    <a:pt x="255" y="5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69" name="Google Shape;469;p19"/>
            <p:cNvSpPr/>
            <p:nvPr/>
          </p:nvSpPr>
          <p:spPr>
            <a:xfrm>
              <a:off x="4256088" y="4113213"/>
              <a:ext cx="74613" cy="74613"/>
            </a:xfrm>
            <a:custGeom>
              <a:avLst/>
              <a:gdLst/>
              <a:ahLst/>
              <a:cxnLst/>
              <a:rect l="l" t="t" r="r" b="b"/>
              <a:pathLst>
                <a:path w="284" h="283" extrusionOk="0">
                  <a:moveTo>
                    <a:pt x="142" y="283"/>
                  </a:moveTo>
                  <a:lnTo>
                    <a:pt x="142" y="283"/>
                  </a:lnTo>
                  <a:lnTo>
                    <a:pt x="128" y="282"/>
                  </a:lnTo>
                  <a:lnTo>
                    <a:pt x="114" y="280"/>
                  </a:lnTo>
                  <a:lnTo>
                    <a:pt x="99" y="277"/>
                  </a:lnTo>
                  <a:lnTo>
                    <a:pt x="87" y="272"/>
                  </a:lnTo>
                  <a:lnTo>
                    <a:pt x="74" y="266"/>
                  </a:lnTo>
                  <a:lnTo>
                    <a:pt x="63" y="259"/>
                  </a:lnTo>
                  <a:lnTo>
                    <a:pt x="52" y="251"/>
                  </a:lnTo>
                  <a:lnTo>
                    <a:pt x="42" y="242"/>
                  </a:lnTo>
                  <a:lnTo>
                    <a:pt x="33" y="232"/>
                  </a:lnTo>
                  <a:lnTo>
                    <a:pt x="25" y="220"/>
                  </a:lnTo>
                  <a:lnTo>
                    <a:pt x="18" y="209"/>
                  </a:lnTo>
                  <a:lnTo>
                    <a:pt x="11" y="196"/>
                  </a:lnTo>
                  <a:lnTo>
                    <a:pt x="6" y="184"/>
                  </a:lnTo>
                  <a:lnTo>
                    <a:pt x="3" y="170"/>
                  </a:lnTo>
                  <a:lnTo>
                    <a:pt x="1" y="156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0" y="135"/>
                  </a:lnTo>
                  <a:lnTo>
                    <a:pt x="2" y="130"/>
                  </a:lnTo>
                  <a:lnTo>
                    <a:pt x="5" y="125"/>
                  </a:lnTo>
                  <a:lnTo>
                    <a:pt x="8" y="121"/>
                  </a:lnTo>
                  <a:lnTo>
                    <a:pt x="12" y="118"/>
                  </a:lnTo>
                  <a:lnTo>
                    <a:pt x="18" y="115"/>
                  </a:lnTo>
                  <a:lnTo>
                    <a:pt x="23" y="113"/>
                  </a:lnTo>
                  <a:lnTo>
                    <a:pt x="29" y="113"/>
                  </a:lnTo>
                  <a:lnTo>
                    <a:pt x="29" y="113"/>
                  </a:lnTo>
                  <a:lnTo>
                    <a:pt x="35" y="113"/>
                  </a:lnTo>
                  <a:lnTo>
                    <a:pt x="40" y="115"/>
                  </a:lnTo>
                  <a:lnTo>
                    <a:pt x="45" y="118"/>
                  </a:lnTo>
                  <a:lnTo>
                    <a:pt x="49" y="121"/>
                  </a:lnTo>
                  <a:lnTo>
                    <a:pt x="52" y="125"/>
                  </a:lnTo>
                  <a:lnTo>
                    <a:pt x="55" y="130"/>
                  </a:lnTo>
                  <a:lnTo>
                    <a:pt x="56" y="135"/>
                  </a:lnTo>
                  <a:lnTo>
                    <a:pt x="57" y="142"/>
                  </a:lnTo>
                  <a:lnTo>
                    <a:pt x="57" y="142"/>
                  </a:lnTo>
                  <a:lnTo>
                    <a:pt x="57" y="150"/>
                  </a:lnTo>
                  <a:lnTo>
                    <a:pt x="59" y="159"/>
                  </a:lnTo>
                  <a:lnTo>
                    <a:pt x="61" y="167"/>
                  </a:lnTo>
                  <a:lnTo>
                    <a:pt x="64" y="175"/>
                  </a:lnTo>
                  <a:lnTo>
                    <a:pt x="67" y="182"/>
                  </a:lnTo>
                  <a:lnTo>
                    <a:pt x="71" y="189"/>
                  </a:lnTo>
                  <a:lnTo>
                    <a:pt x="76" y="195"/>
                  </a:lnTo>
                  <a:lnTo>
                    <a:pt x="82" y="201"/>
                  </a:lnTo>
                  <a:lnTo>
                    <a:pt x="88" y="207"/>
                  </a:lnTo>
                  <a:lnTo>
                    <a:pt x="94" y="212"/>
                  </a:lnTo>
                  <a:lnTo>
                    <a:pt x="102" y="216"/>
                  </a:lnTo>
                  <a:lnTo>
                    <a:pt x="109" y="219"/>
                  </a:lnTo>
                  <a:lnTo>
                    <a:pt x="117" y="222"/>
                  </a:lnTo>
                  <a:lnTo>
                    <a:pt x="125" y="225"/>
                  </a:lnTo>
                  <a:lnTo>
                    <a:pt x="134" y="227"/>
                  </a:lnTo>
                  <a:lnTo>
                    <a:pt x="142" y="227"/>
                  </a:lnTo>
                  <a:lnTo>
                    <a:pt x="142" y="227"/>
                  </a:lnTo>
                  <a:lnTo>
                    <a:pt x="151" y="227"/>
                  </a:lnTo>
                  <a:lnTo>
                    <a:pt x="159" y="225"/>
                  </a:lnTo>
                  <a:lnTo>
                    <a:pt x="167" y="222"/>
                  </a:lnTo>
                  <a:lnTo>
                    <a:pt x="175" y="219"/>
                  </a:lnTo>
                  <a:lnTo>
                    <a:pt x="182" y="216"/>
                  </a:lnTo>
                  <a:lnTo>
                    <a:pt x="190" y="212"/>
                  </a:lnTo>
                  <a:lnTo>
                    <a:pt x="197" y="207"/>
                  </a:lnTo>
                  <a:lnTo>
                    <a:pt x="203" y="201"/>
                  </a:lnTo>
                  <a:lnTo>
                    <a:pt x="208" y="195"/>
                  </a:lnTo>
                  <a:lnTo>
                    <a:pt x="213" y="189"/>
                  </a:lnTo>
                  <a:lnTo>
                    <a:pt x="217" y="182"/>
                  </a:lnTo>
                  <a:lnTo>
                    <a:pt x="221" y="175"/>
                  </a:lnTo>
                  <a:lnTo>
                    <a:pt x="223" y="167"/>
                  </a:lnTo>
                  <a:lnTo>
                    <a:pt x="226" y="159"/>
                  </a:lnTo>
                  <a:lnTo>
                    <a:pt x="227" y="150"/>
                  </a:lnTo>
                  <a:lnTo>
                    <a:pt x="227" y="142"/>
                  </a:lnTo>
                  <a:lnTo>
                    <a:pt x="227" y="142"/>
                  </a:lnTo>
                  <a:lnTo>
                    <a:pt x="227" y="132"/>
                  </a:lnTo>
                  <a:lnTo>
                    <a:pt x="226" y="124"/>
                  </a:lnTo>
                  <a:lnTo>
                    <a:pt x="223" y="116"/>
                  </a:lnTo>
                  <a:lnTo>
                    <a:pt x="221" y="108"/>
                  </a:lnTo>
                  <a:lnTo>
                    <a:pt x="217" y="101"/>
                  </a:lnTo>
                  <a:lnTo>
                    <a:pt x="213" y="94"/>
                  </a:lnTo>
                  <a:lnTo>
                    <a:pt x="208" y="87"/>
                  </a:lnTo>
                  <a:lnTo>
                    <a:pt x="203" y="81"/>
                  </a:lnTo>
                  <a:lnTo>
                    <a:pt x="197" y="76"/>
                  </a:lnTo>
                  <a:lnTo>
                    <a:pt x="190" y="71"/>
                  </a:lnTo>
                  <a:lnTo>
                    <a:pt x="182" y="67"/>
                  </a:lnTo>
                  <a:lnTo>
                    <a:pt x="175" y="63"/>
                  </a:lnTo>
                  <a:lnTo>
                    <a:pt x="167" y="60"/>
                  </a:lnTo>
                  <a:lnTo>
                    <a:pt x="159" y="58"/>
                  </a:lnTo>
                  <a:lnTo>
                    <a:pt x="151" y="57"/>
                  </a:lnTo>
                  <a:lnTo>
                    <a:pt x="142" y="57"/>
                  </a:lnTo>
                  <a:lnTo>
                    <a:pt x="142" y="57"/>
                  </a:lnTo>
                  <a:lnTo>
                    <a:pt x="136" y="56"/>
                  </a:lnTo>
                  <a:lnTo>
                    <a:pt x="131" y="54"/>
                  </a:lnTo>
                  <a:lnTo>
                    <a:pt x="126" y="52"/>
                  </a:lnTo>
                  <a:lnTo>
                    <a:pt x="122" y="47"/>
                  </a:lnTo>
                  <a:lnTo>
                    <a:pt x="119" y="43"/>
                  </a:lnTo>
                  <a:lnTo>
                    <a:pt x="116" y="39"/>
                  </a:lnTo>
                  <a:lnTo>
                    <a:pt x="115" y="33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15" y="22"/>
                  </a:lnTo>
                  <a:lnTo>
                    <a:pt x="116" y="17"/>
                  </a:lnTo>
                  <a:lnTo>
                    <a:pt x="119" y="12"/>
                  </a:lnTo>
                  <a:lnTo>
                    <a:pt x="122" y="8"/>
                  </a:lnTo>
                  <a:lnTo>
                    <a:pt x="126" y="4"/>
                  </a:lnTo>
                  <a:lnTo>
                    <a:pt x="131" y="2"/>
                  </a:lnTo>
                  <a:lnTo>
                    <a:pt x="136" y="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56" y="0"/>
                  </a:lnTo>
                  <a:lnTo>
                    <a:pt x="170" y="2"/>
                  </a:lnTo>
                  <a:lnTo>
                    <a:pt x="184" y="6"/>
                  </a:lnTo>
                  <a:lnTo>
                    <a:pt x="198" y="11"/>
                  </a:lnTo>
                  <a:lnTo>
                    <a:pt x="210" y="17"/>
                  </a:lnTo>
                  <a:lnTo>
                    <a:pt x="221" y="24"/>
                  </a:lnTo>
                  <a:lnTo>
                    <a:pt x="232" y="32"/>
                  </a:lnTo>
                  <a:lnTo>
                    <a:pt x="242" y="41"/>
                  </a:lnTo>
                  <a:lnTo>
                    <a:pt x="251" y="52"/>
                  </a:lnTo>
                  <a:lnTo>
                    <a:pt x="259" y="62"/>
                  </a:lnTo>
                  <a:lnTo>
                    <a:pt x="266" y="74"/>
                  </a:lnTo>
                  <a:lnTo>
                    <a:pt x="273" y="86"/>
                  </a:lnTo>
                  <a:lnTo>
                    <a:pt x="278" y="99"/>
                  </a:lnTo>
                  <a:lnTo>
                    <a:pt x="282" y="113"/>
                  </a:lnTo>
                  <a:lnTo>
                    <a:pt x="284" y="127"/>
                  </a:lnTo>
                  <a:lnTo>
                    <a:pt x="284" y="142"/>
                  </a:lnTo>
                  <a:lnTo>
                    <a:pt x="284" y="142"/>
                  </a:lnTo>
                  <a:lnTo>
                    <a:pt x="284" y="156"/>
                  </a:lnTo>
                  <a:lnTo>
                    <a:pt x="282" y="170"/>
                  </a:lnTo>
                  <a:lnTo>
                    <a:pt x="278" y="184"/>
                  </a:lnTo>
                  <a:lnTo>
                    <a:pt x="273" y="196"/>
                  </a:lnTo>
                  <a:lnTo>
                    <a:pt x="266" y="209"/>
                  </a:lnTo>
                  <a:lnTo>
                    <a:pt x="259" y="220"/>
                  </a:lnTo>
                  <a:lnTo>
                    <a:pt x="251" y="232"/>
                  </a:lnTo>
                  <a:lnTo>
                    <a:pt x="242" y="242"/>
                  </a:lnTo>
                  <a:lnTo>
                    <a:pt x="232" y="251"/>
                  </a:lnTo>
                  <a:lnTo>
                    <a:pt x="221" y="259"/>
                  </a:lnTo>
                  <a:lnTo>
                    <a:pt x="210" y="266"/>
                  </a:lnTo>
                  <a:lnTo>
                    <a:pt x="198" y="272"/>
                  </a:lnTo>
                  <a:lnTo>
                    <a:pt x="184" y="277"/>
                  </a:lnTo>
                  <a:lnTo>
                    <a:pt x="170" y="280"/>
                  </a:lnTo>
                  <a:lnTo>
                    <a:pt x="156" y="282"/>
                  </a:lnTo>
                  <a:lnTo>
                    <a:pt x="142" y="283"/>
                  </a:lnTo>
                  <a:lnTo>
                    <a:pt x="142" y="28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470" name="Google Shape;470;p19"/>
          <p:cNvSpPr txBox="1"/>
          <p:nvPr/>
        </p:nvSpPr>
        <p:spPr>
          <a:xfrm>
            <a:off x="4036539" y="667152"/>
            <a:ext cx="4168408" cy="516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COMPLIANCE</a:t>
            </a:r>
            <a:endParaRPr sz="3600" b="1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Google Shape;47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8667" y="353568"/>
            <a:ext cx="9444766" cy="6506020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20"/>
          <p:cNvSpPr/>
          <p:nvPr/>
        </p:nvSpPr>
        <p:spPr>
          <a:xfrm>
            <a:off x="2804160" y="85344"/>
            <a:ext cx="6986016" cy="69494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/>
              </a:gs>
              <a:gs pos="54900">
                <a:srgbClr val="09B8B7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ELEMENTOS DE UN PROGRAMA DE INTEGRIDAD</a:t>
            </a:r>
            <a:endParaRPr sz="1400" i="1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21"/>
          <p:cNvSpPr/>
          <p:nvPr/>
        </p:nvSpPr>
        <p:spPr>
          <a:xfrm>
            <a:off x="487680" y="1414272"/>
            <a:ext cx="3742944" cy="3645408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   </a:t>
            </a:r>
            <a:r>
              <a:rPr lang="en-US" sz="2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DIMENSIÓN</a:t>
            </a:r>
            <a:r>
              <a:rPr lang="en-US" sz="1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	</a:t>
            </a:r>
            <a:endParaRPr sz="14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82" name="Google Shape;482;p21"/>
          <p:cNvSpPr/>
          <p:nvPr/>
        </p:nvSpPr>
        <p:spPr>
          <a:xfrm>
            <a:off x="3808416" y="1414272"/>
            <a:ext cx="3742944" cy="3645408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CAPACIDAD ECONÓMICA</a:t>
            </a:r>
            <a:endParaRPr sz="2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83" name="Google Shape;483;p21"/>
          <p:cNvSpPr/>
          <p:nvPr/>
        </p:nvSpPr>
        <p:spPr>
          <a:xfrm>
            <a:off x="7169811" y="1414272"/>
            <a:ext cx="3742944" cy="3645408"/>
          </a:xfrm>
          <a:prstGeom prst="flowChartConnector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RIESGOS</a:t>
            </a:r>
            <a:endParaRPr sz="2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84" name="Google Shape;484;p21"/>
          <p:cNvSpPr/>
          <p:nvPr/>
        </p:nvSpPr>
        <p:spPr>
          <a:xfrm>
            <a:off x="2676144" y="112971"/>
            <a:ext cx="607243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PAUTAS LEGALES DE ADECUACIÓN</a:t>
            </a:r>
            <a:endParaRPr sz="2800" b="1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85" name="Google Shape;485;p21"/>
          <p:cNvSpPr txBox="1"/>
          <p:nvPr/>
        </p:nvSpPr>
        <p:spPr>
          <a:xfrm>
            <a:off x="525600" y="792593"/>
            <a:ext cx="173443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66FF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86" name="Google Shape;486;p21"/>
          <p:cNvSpPr txBox="1"/>
          <p:nvPr/>
        </p:nvSpPr>
        <p:spPr>
          <a:xfrm>
            <a:off x="525600" y="5224158"/>
            <a:ext cx="2150544" cy="1091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66FF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87" name="Google Shape;487;p21"/>
          <p:cNvSpPr txBox="1"/>
          <p:nvPr/>
        </p:nvSpPr>
        <p:spPr>
          <a:xfrm>
            <a:off x="-181536" y="2468936"/>
            <a:ext cx="1011936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66FF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88" name="Google Shape;488;p21"/>
          <p:cNvSpPr txBox="1"/>
          <p:nvPr/>
        </p:nvSpPr>
        <p:spPr>
          <a:xfrm>
            <a:off x="4863021" y="1115907"/>
            <a:ext cx="173443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66FF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89" name="Google Shape;489;p21"/>
          <p:cNvSpPr txBox="1"/>
          <p:nvPr/>
        </p:nvSpPr>
        <p:spPr>
          <a:xfrm>
            <a:off x="5015421" y="5218175"/>
            <a:ext cx="173443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66FF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90" name="Google Shape;490;p21"/>
          <p:cNvSpPr txBox="1"/>
          <p:nvPr/>
        </p:nvSpPr>
        <p:spPr>
          <a:xfrm>
            <a:off x="8716104" y="5218175"/>
            <a:ext cx="173443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66FF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91" name="Google Shape;491;p21"/>
          <p:cNvSpPr/>
          <p:nvPr/>
        </p:nvSpPr>
        <p:spPr>
          <a:xfrm rot="1906500">
            <a:off x="9278320" y="818635"/>
            <a:ext cx="1680033" cy="1378451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9296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66FF9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 mayor riesgo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66FF9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mayor exigencia</a:t>
            </a:r>
            <a:endParaRPr sz="14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92" name="Google Shape;492;p21"/>
          <p:cNvSpPr/>
          <p:nvPr/>
        </p:nvSpPr>
        <p:spPr>
          <a:xfrm>
            <a:off x="4803215" y="722154"/>
            <a:ext cx="1958168" cy="1571413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9296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66FF9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Exigencias mas altas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66FF9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para las que poseen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66FF9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mayores recursos</a:t>
            </a:r>
            <a:endParaRPr sz="14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93" name="Google Shape;493;p21"/>
          <p:cNvSpPr/>
          <p:nvPr/>
        </p:nvSpPr>
        <p:spPr>
          <a:xfrm rot="-1932390">
            <a:off x="231798" y="613071"/>
            <a:ext cx="1926898" cy="1536838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9296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66FF9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 mayor tamaño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66FF9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mayor esfuerzo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66FF9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en el PDI</a:t>
            </a:r>
            <a:endParaRPr sz="1400" b="1">
              <a:solidFill>
                <a:srgbClr val="66FF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94" name="Google Shape;494;p21"/>
          <p:cNvSpPr/>
          <p:nvPr/>
        </p:nvSpPr>
        <p:spPr>
          <a:xfrm>
            <a:off x="8349106" y="4961917"/>
            <a:ext cx="1882383" cy="1353538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9296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66FF9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Determinados por relación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66FF9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con funcionarios</a:t>
            </a:r>
            <a:endParaRPr sz="1400" b="1">
              <a:solidFill>
                <a:srgbClr val="66FF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95" name="Google Shape;495;p21"/>
          <p:cNvSpPr/>
          <p:nvPr/>
        </p:nvSpPr>
        <p:spPr>
          <a:xfrm>
            <a:off x="4796374" y="5059680"/>
            <a:ext cx="1882383" cy="1353538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9296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66FF9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Facturación y Patrimonio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66FF9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como variables 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66FF9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considerar</a:t>
            </a:r>
            <a:endParaRPr sz="1400" b="1">
              <a:solidFill>
                <a:srgbClr val="66FF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96" name="Google Shape;496;p21"/>
          <p:cNvSpPr/>
          <p:nvPr/>
        </p:nvSpPr>
        <p:spPr>
          <a:xfrm>
            <a:off x="761289" y="4998606"/>
            <a:ext cx="1882383" cy="1353538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9296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66FF9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Complejidad del organigrama,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66FF9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dotación,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66FF9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dispersión en sedes</a:t>
            </a:r>
            <a:endParaRPr sz="1400" b="1">
              <a:solidFill>
                <a:srgbClr val="66FF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97" name="Google Shape;497;p21"/>
          <p:cNvSpPr/>
          <p:nvPr/>
        </p:nvSpPr>
        <p:spPr>
          <a:xfrm>
            <a:off x="121448" y="2926136"/>
            <a:ext cx="1156209" cy="778284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9296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66FF9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PyMEs</a:t>
            </a:r>
            <a:endParaRPr sz="1400" b="1">
              <a:solidFill>
                <a:srgbClr val="66FF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Google Shape;50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0094" y="808717"/>
            <a:ext cx="11570207" cy="5843534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22"/>
          <p:cNvSpPr txBox="1"/>
          <p:nvPr/>
        </p:nvSpPr>
        <p:spPr>
          <a:xfrm>
            <a:off x="495875" y="168350"/>
            <a:ext cx="1138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LINEAMIENTOS PARA LA IMPLEMENTACIÓN DE  PROGRAMAS DE INTEGRIDAD OA</a:t>
            </a:r>
            <a:endParaRPr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9" name="Google Shape;509;p23"/>
          <p:cNvGrpSpPr/>
          <p:nvPr/>
        </p:nvGrpSpPr>
        <p:grpSpPr>
          <a:xfrm>
            <a:off x="4965315" y="2299903"/>
            <a:ext cx="2259782" cy="2259782"/>
            <a:chOff x="1694179" y="1676048"/>
            <a:chExt cx="1077274" cy="1077274"/>
          </a:xfrm>
        </p:grpSpPr>
        <p:sp>
          <p:nvSpPr>
            <p:cNvPr id="510" name="Google Shape;510;p23"/>
            <p:cNvSpPr/>
            <p:nvPr/>
          </p:nvSpPr>
          <p:spPr>
            <a:xfrm flipH="1">
              <a:off x="1694179" y="1676048"/>
              <a:ext cx="1077274" cy="1077274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11" name="Google Shape;511;p23"/>
            <p:cNvSpPr/>
            <p:nvPr/>
          </p:nvSpPr>
          <p:spPr>
            <a:xfrm flipH="1">
              <a:off x="1805622" y="1787490"/>
              <a:ext cx="854389" cy="854389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512" name="Google Shape;512;p23"/>
          <p:cNvSpPr txBox="1">
            <a:spLocks noGrp="1"/>
          </p:cNvSpPr>
          <p:nvPr>
            <p:ph type="sldNum" idx="12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23"/>
          <p:cNvSpPr/>
          <p:nvPr/>
        </p:nvSpPr>
        <p:spPr>
          <a:xfrm>
            <a:off x="1445001" y="4936752"/>
            <a:ext cx="2361431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Importancia del compliance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¿ cumplir con que?</a:t>
            </a:r>
            <a:endParaRPr/>
          </a:p>
        </p:txBody>
      </p:sp>
      <p:sp>
        <p:nvSpPr>
          <p:cNvPr id="514" name="Google Shape;514;p23"/>
          <p:cNvSpPr/>
          <p:nvPr/>
        </p:nvSpPr>
        <p:spPr>
          <a:xfrm>
            <a:off x="5090878" y="5072576"/>
            <a:ext cx="2626657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Elementos de un programa de Integridad</a:t>
            </a:r>
            <a:endParaRPr sz="2400" b="1">
              <a:solidFill>
                <a:srgbClr val="A5A5A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15" name="Google Shape;515;p23"/>
          <p:cNvSpPr/>
          <p:nvPr/>
        </p:nvSpPr>
        <p:spPr>
          <a:xfrm>
            <a:off x="8624718" y="5090125"/>
            <a:ext cx="236143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8ADD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Otras Cuestiones importantes</a:t>
            </a:r>
            <a:endParaRPr sz="2400" b="1">
              <a:solidFill>
                <a:srgbClr val="8ADD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516" name="Google Shape;516;p23"/>
          <p:cNvGrpSpPr/>
          <p:nvPr/>
        </p:nvGrpSpPr>
        <p:grpSpPr>
          <a:xfrm>
            <a:off x="1385547" y="2299903"/>
            <a:ext cx="2259782" cy="2259782"/>
            <a:chOff x="1694179" y="1676048"/>
            <a:chExt cx="1077274" cy="1077274"/>
          </a:xfrm>
        </p:grpSpPr>
        <p:sp>
          <p:nvSpPr>
            <p:cNvPr id="517" name="Google Shape;517;p23"/>
            <p:cNvSpPr/>
            <p:nvPr/>
          </p:nvSpPr>
          <p:spPr>
            <a:xfrm flipH="1">
              <a:off x="1694179" y="1676048"/>
              <a:ext cx="1077274" cy="1077274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18" name="Google Shape;518;p23"/>
            <p:cNvSpPr/>
            <p:nvPr/>
          </p:nvSpPr>
          <p:spPr>
            <a:xfrm flipH="1">
              <a:off x="1805622" y="1787490"/>
              <a:ext cx="854389" cy="854389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519" name="Google Shape;519;p23"/>
          <p:cNvGrpSpPr/>
          <p:nvPr/>
        </p:nvGrpSpPr>
        <p:grpSpPr>
          <a:xfrm>
            <a:off x="1971904" y="3108367"/>
            <a:ext cx="1097203" cy="642855"/>
            <a:chOff x="4113213" y="4044950"/>
            <a:chExt cx="360363" cy="211138"/>
          </a:xfrm>
        </p:grpSpPr>
        <p:sp>
          <p:nvSpPr>
            <p:cNvPr id="520" name="Google Shape;520;p23"/>
            <p:cNvSpPr/>
            <p:nvPr/>
          </p:nvSpPr>
          <p:spPr>
            <a:xfrm>
              <a:off x="4113213" y="4044950"/>
              <a:ext cx="360363" cy="211138"/>
            </a:xfrm>
            <a:custGeom>
              <a:avLst/>
              <a:gdLst/>
              <a:ahLst/>
              <a:cxnLst/>
              <a:rect l="l" t="t" r="r" b="b"/>
              <a:pathLst>
                <a:path w="1363" h="795" extrusionOk="0">
                  <a:moveTo>
                    <a:pt x="681" y="795"/>
                  </a:moveTo>
                  <a:lnTo>
                    <a:pt x="681" y="795"/>
                  </a:lnTo>
                  <a:lnTo>
                    <a:pt x="647" y="794"/>
                  </a:lnTo>
                  <a:lnTo>
                    <a:pt x="612" y="791"/>
                  </a:lnTo>
                  <a:lnTo>
                    <a:pt x="579" y="786"/>
                  </a:lnTo>
                  <a:lnTo>
                    <a:pt x="546" y="779"/>
                  </a:lnTo>
                  <a:lnTo>
                    <a:pt x="514" y="771"/>
                  </a:lnTo>
                  <a:lnTo>
                    <a:pt x="483" y="761"/>
                  </a:lnTo>
                  <a:lnTo>
                    <a:pt x="451" y="750"/>
                  </a:lnTo>
                  <a:lnTo>
                    <a:pt x="421" y="737"/>
                  </a:lnTo>
                  <a:lnTo>
                    <a:pt x="392" y="724"/>
                  </a:lnTo>
                  <a:lnTo>
                    <a:pt x="363" y="710"/>
                  </a:lnTo>
                  <a:lnTo>
                    <a:pt x="335" y="695"/>
                  </a:lnTo>
                  <a:lnTo>
                    <a:pt x="308" y="679"/>
                  </a:lnTo>
                  <a:lnTo>
                    <a:pt x="282" y="663"/>
                  </a:lnTo>
                  <a:lnTo>
                    <a:pt x="257" y="645"/>
                  </a:lnTo>
                  <a:lnTo>
                    <a:pt x="233" y="628"/>
                  </a:lnTo>
                  <a:lnTo>
                    <a:pt x="209" y="611"/>
                  </a:lnTo>
                  <a:lnTo>
                    <a:pt x="187" y="594"/>
                  </a:lnTo>
                  <a:lnTo>
                    <a:pt x="166" y="576"/>
                  </a:lnTo>
                  <a:lnTo>
                    <a:pt x="127" y="542"/>
                  </a:lnTo>
                  <a:lnTo>
                    <a:pt x="93" y="510"/>
                  </a:lnTo>
                  <a:lnTo>
                    <a:pt x="65" y="481"/>
                  </a:lnTo>
                  <a:lnTo>
                    <a:pt x="40" y="456"/>
                  </a:lnTo>
                  <a:lnTo>
                    <a:pt x="23" y="436"/>
                  </a:lnTo>
                  <a:lnTo>
                    <a:pt x="6" y="415"/>
                  </a:lnTo>
                  <a:lnTo>
                    <a:pt x="6" y="415"/>
                  </a:lnTo>
                  <a:lnTo>
                    <a:pt x="3" y="411"/>
                  </a:lnTo>
                  <a:lnTo>
                    <a:pt x="1" y="407"/>
                  </a:lnTo>
                  <a:lnTo>
                    <a:pt x="0" y="402"/>
                  </a:lnTo>
                  <a:lnTo>
                    <a:pt x="0" y="398"/>
                  </a:lnTo>
                  <a:lnTo>
                    <a:pt x="0" y="392"/>
                  </a:lnTo>
                  <a:lnTo>
                    <a:pt x="1" y="388"/>
                  </a:lnTo>
                  <a:lnTo>
                    <a:pt x="3" y="383"/>
                  </a:lnTo>
                  <a:lnTo>
                    <a:pt x="6" y="379"/>
                  </a:lnTo>
                  <a:lnTo>
                    <a:pt x="6" y="379"/>
                  </a:lnTo>
                  <a:lnTo>
                    <a:pt x="23" y="359"/>
                  </a:lnTo>
                  <a:lnTo>
                    <a:pt x="40" y="339"/>
                  </a:lnTo>
                  <a:lnTo>
                    <a:pt x="65" y="314"/>
                  </a:lnTo>
                  <a:lnTo>
                    <a:pt x="93" y="285"/>
                  </a:lnTo>
                  <a:lnTo>
                    <a:pt x="127" y="253"/>
                  </a:lnTo>
                  <a:lnTo>
                    <a:pt x="166" y="218"/>
                  </a:lnTo>
                  <a:lnTo>
                    <a:pt x="187" y="201"/>
                  </a:lnTo>
                  <a:lnTo>
                    <a:pt x="209" y="184"/>
                  </a:lnTo>
                  <a:lnTo>
                    <a:pt x="233" y="167"/>
                  </a:lnTo>
                  <a:lnTo>
                    <a:pt x="257" y="150"/>
                  </a:lnTo>
                  <a:lnTo>
                    <a:pt x="282" y="132"/>
                  </a:lnTo>
                  <a:lnTo>
                    <a:pt x="308" y="116"/>
                  </a:lnTo>
                  <a:lnTo>
                    <a:pt x="335" y="100"/>
                  </a:lnTo>
                  <a:lnTo>
                    <a:pt x="363" y="85"/>
                  </a:lnTo>
                  <a:lnTo>
                    <a:pt x="392" y="71"/>
                  </a:lnTo>
                  <a:lnTo>
                    <a:pt x="421" y="58"/>
                  </a:lnTo>
                  <a:lnTo>
                    <a:pt x="451" y="44"/>
                  </a:lnTo>
                  <a:lnTo>
                    <a:pt x="483" y="33"/>
                  </a:lnTo>
                  <a:lnTo>
                    <a:pt x="514" y="24"/>
                  </a:lnTo>
                  <a:lnTo>
                    <a:pt x="546" y="16"/>
                  </a:lnTo>
                  <a:lnTo>
                    <a:pt x="579" y="9"/>
                  </a:lnTo>
                  <a:lnTo>
                    <a:pt x="612" y="4"/>
                  </a:lnTo>
                  <a:lnTo>
                    <a:pt x="647" y="1"/>
                  </a:lnTo>
                  <a:lnTo>
                    <a:pt x="681" y="0"/>
                  </a:lnTo>
                  <a:lnTo>
                    <a:pt x="681" y="0"/>
                  </a:lnTo>
                  <a:lnTo>
                    <a:pt x="715" y="1"/>
                  </a:lnTo>
                  <a:lnTo>
                    <a:pt x="750" y="4"/>
                  </a:lnTo>
                  <a:lnTo>
                    <a:pt x="783" y="9"/>
                  </a:lnTo>
                  <a:lnTo>
                    <a:pt x="816" y="16"/>
                  </a:lnTo>
                  <a:lnTo>
                    <a:pt x="848" y="24"/>
                  </a:lnTo>
                  <a:lnTo>
                    <a:pt x="879" y="33"/>
                  </a:lnTo>
                  <a:lnTo>
                    <a:pt x="911" y="44"/>
                  </a:lnTo>
                  <a:lnTo>
                    <a:pt x="941" y="58"/>
                  </a:lnTo>
                  <a:lnTo>
                    <a:pt x="970" y="71"/>
                  </a:lnTo>
                  <a:lnTo>
                    <a:pt x="1000" y="85"/>
                  </a:lnTo>
                  <a:lnTo>
                    <a:pt x="1027" y="100"/>
                  </a:lnTo>
                  <a:lnTo>
                    <a:pt x="1054" y="116"/>
                  </a:lnTo>
                  <a:lnTo>
                    <a:pt x="1081" y="132"/>
                  </a:lnTo>
                  <a:lnTo>
                    <a:pt x="1106" y="150"/>
                  </a:lnTo>
                  <a:lnTo>
                    <a:pt x="1129" y="167"/>
                  </a:lnTo>
                  <a:lnTo>
                    <a:pt x="1153" y="184"/>
                  </a:lnTo>
                  <a:lnTo>
                    <a:pt x="1175" y="201"/>
                  </a:lnTo>
                  <a:lnTo>
                    <a:pt x="1196" y="218"/>
                  </a:lnTo>
                  <a:lnTo>
                    <a:pt x="1234" y="253"/>
                  </a:lnTo>
                  <a:lnTo>
                    <a:pt x="1269" y="285"/>
                  </a:lnTo>
                  <a:lnTo>
                    <a:pt x="1298" y="314"/>
                  </a:lnTo>
                  <a:lnTo>
                    <a:pt x="1322" y="339"/>
                  </a:lnTo>
                  <a:lnTo>
                    <a:pt x="1339" y="359"/>
                  </a:lnTo>
                  <a:lnTo>
                    <a:pt x="1356" y="379"/>
                  </a:lnTo>
                  <a:lnTo>
                    <a:pt x="1356" y="379"/>
                  </a:lnTo>
                  <a:lnTo>
                    <a:pt x="1359" y="383"/>
                  </a:lnTo>
                  <a:lnTo>
                    <a:pt x="1361" y="388"/>
                  </a:lnTo>
                  <a:lnTo>
                    <a:pt x="1362" y="392"/>
                  </a:lnTo>
                  <a:lnTo>
                    <a:pt x="1363" y="398"/>
                  </a:lnTo>
                  <a:lnTo>
                    <a:pt x="1362" y="402"/>
                  </a:lnTo>
                  <a:lnTo>
                    <a:pt x="1361" y="407"/>
                  </a:lnTo>
                  <a:lnTo>
                    <a:pt x="1359" y="411"/>
                  </a:lnTo>
                  <a:lnTo>
                    <a:pt x="1356" y="415"/>
                  </a:lnTo>
                  <a:lnTo>
                    <a:pt x="1356" y="415"/>
                  </a:lnTo>
                  <a:lnTo>
                    <a:pt x="1339" y="436"/>
                  </a:lnTo>
                  <a:lnTo>
                    <a:pt x="1322" y="456"/>
                  </a:lnTo>
                  <a:lnTo>
                    <a:pt x="1298" y="481"/>
                  </a:lnTo>
                  <a:lnTo>
                    <a:pt x="1269" y="510"/>
                  </a:lnTo>
                  <a:lnTo>
                    <a:pt x="1234" y="542"/>
                  </a:lnTo>
                  <a:lnTo>
                    <a:pt x="1196" y="576"/>
                  </a:lnTo>
                  <a:lnTo>
                    <a:pt x="1175" y="594"/>
                  </a:lnTo>
                  <a:lnTo>
                    <a:pt x="1153" y="611"/>
                  </a:lnTo>
                  <a:lnTo>
                    <a:pt x="1129" y="628"/>
                  </a:lnTo>
                  <a:lnTo>
                    <a:pt x="1106" y="645"/>
                  </a:lnTo>
                  <a:lnTo>
                    <a:pt x="1081" y="663"/>
                  </a:lnTo>
                  <a:lnTo>
                    <a:pt x="1054" y="679"/>
                  </a:lnTo>
                  <a:lnTo>
                    <a:pt x="1027" y="695"/>
                  </a:lnTo>
                  <a:lnTo>
                    <a:pt x="1000" y="710"/>
                  </a:lnTo>
                  <a:lnTo>
                    <a:pt x="970" y="724"/>
                  </a:lnTo>
                  <a:lnTo>
                    <a:pt x="941" y="737"/>
                  </a:lnTo>
                  <a:lnTo>
                    <a:pt x="911" y="750"/>
                  </a:lnTo>
                  <a:lnTo>
                    <a:pt x="879" y="761"/>
                  </a:lnTo>
                  <a:lnTo>
                    <a:pt x="848" y="771"/>
                  </a:lnTo>
                  <a:lnTo>
                    <a:pt x="816" y="779"/>
                  </a:lnTo>
                  <a:lnTo>
                    <a:pt x="783" y="786"/>
                  </a:lnTo>
                  <a:lnTo>
                    <a:pt x="750" y="791"/>
                  </a:lnTo>
                  <a:lnTo>
                    <a:pt x="715" y="794"/>
                  </a:lnTo>
                  <a:lnTo>
                    <a:pt x="681" y="795"/>
                  </a:lnTo>
                  <a:lnTo>
                    <a:pt x="681" y="795"/>
                  </a:lnTo>
                  <a:close/>
                  <a:moveTo>
                    <a:pt x="65" y="398"/>
                  </a:moveTo>
                  <a:lnTo>
                    <a:pt x="65" y="398"/>
                  </a:lnTo>
                  <a:lnTo>
                    <a:pt x="97" y="433"/>
                  </a:lnTo>
                  <a:lnTo>
                    <a:pt x="120" y="455"/>
                  </a:lnTo>
                  <a:lnTo>
                    <a:pt x="146" y="482"/>
                  </a:lnTo>
                  <a:lnTo>
                    <a:pt x="176" y="509"/>
                  </a:lnTo>
                  <a:lnTo>
                    <a:pt x="209" y="537"/>
                  </a:lnTo>
                  <a:lnTo>
                    <a:pt x="246" y="566"/>
                  </a:lnTo>
                  <a:lnTo>
                    <a:pt x="285" y="595"/>
                  </a:lnTo>
                  <a:lnTo>
                    <a:pt x="306" y="609"/>
                  </a:lnTo>
                  <a:lnTo>
                    <a:pt x="327" y="623"/>
                  </a:lnTo>
                  <a:lnTo>
                    <a:pt x="349" y="636"/>
                  </a:lnTo>
                  <a:lnTo>
                    <a:pt x="372" y="649"/>
                  </a:lnTo>
                  <a:lnTo>
                    <a:pt x="396" y="662"/>
                  </a:lnTo>
                  <a:lnTo>
                    <a:pt x="419" y="674"/>
                  </a:lnTo>
                  <a:lnTo>
                    <a:pt x="443" y="685"/>
                  </a:lnTo>
                  <a:lnTo>
                    <a:pt x="469" y="695"/>
                  </a:lnTo>
                  <a:lnTo>
                    <a:pt x="494" y="704"/>
                  </a:lnTo>
                  <a:lnTo>
                    <a:pt x="519" y="713"/>
                  </a:lnTo>
                  <a:lnTo>
                    <a:pt x="545" y="720"/>
                  </a:lnTo>
                  <a:lnTo>
                    <a:pt x="572" y="726"/>
                  </a:lnTo>
                  <a:lnTo>
                    <a:pt x="599" y="731"/>
                  </a:lnTo>
                  <a:lnTo>
                    <a:pt x="625" y="735"/>
                  </a:lnTo>
                  <a:lnTo>
                    <a:pt x="654" y="737"/>
                  </a:lnTo>
                  <a:lnTo>
                    <a:pt x="681" y="739"/>
                  </a:lnTo>
                  <a:lnTo>
                    <a:pt x="681" y="739"/>
                  </a:lnTo>
                  <a:lnTo>
                    <a:pt x="709" y="737"/>
                  </a:lnTo>
                  <a:lnTo>
                    <a:pt x="737" y="735"/>
                  </a:lnTo>
                  <a:lnTo>
                    <a:pt x="764" y="731"/>
                  </a:lnTo>
                  <a:lnTo>
                    <a:pt x="790" y="726"/>
                  </a:lnTo>
                  <a:lnTo>
                    <a:pt x="817" y="720"/>
                  </a:lnTo>
                  <a:lnTo>
                    <a:pt x="843" y="713"/>
                  </a:lnTo>
                  <a:lnTo>
                    <a:pt x="869" y="704"/>
                  </a:lnTo>
                  <a:lnTo>
                    <a:pt x="895" y="695"/>
                  </a:lnTo>
                  <a:lnTo>
                    <a:pt x="919" y="685"/>
                  </a:lnTo>
                  <a:lnTo>
                    <a:pt x="943" y="674"/>
                  </a:lnTo>
                  <a:lnTo>
                    <a:pt x="967" y="662"/>
                  </a:lnTo>
                  <a:lnTo>
                    <a:pt x="991" y="649"/>
                  </a:lnTo>
                  <a:lnTo>
                    <a:pt x="1013" y="636"/>
                  </a:lnTo>
                  <a:lnTo>
                    <a:pt x="1035" y="623"/>
                  </a:lnTo>
                  <a:lnTo>
                    <a:pt x="1056" y="609"/>
                  </a:lnTo>
                  <a:lnTo>
                    <a:pt x="1077" y="595"/>
                  </a:lnTo>
                  <a:lnTo>
                    <a:pt x="1116" y="566"/>
                  </a:lnTo>
                  <a:lnTo>
                    <a:pt x="1153" y="537"/>
                  </a:lnTo>
                  <a:lnTo>
                    <a:pt x="1186" y="509"/>
                  </a:lnTo>
                  <a:lnTo>
                    <a:pt x="1216" y="482"/>
                  </a:lnTo>
                  <a:lnTo>
                    <a:pt x="1243" y="455"/>
                  </a:lnTo>
                  <a:lnTo>
                    <a:pt x="1265" y="433"/>
                  </a:lnTo>
                  <a:lnTo>
                    <a:pt x="1297" y="398"/>
                  </a:lnTo>
                  <a:lnTo>
                    <a:pt x="1297" y="398"/>
                  </a:lnTo>
                  <a:lnTo>
                    <a:pt x="1265" y="362"/>
                  </a:lnTo>
                  <a:lnTo>
                    <a:pt x="1243" y="339"/>
                  </a:lnTo>
                  <a:lnTo>
                    <a:pt x="1216" y="314"/>
                  </a:lnTo>
                  <a:lnTo>
                    <a:pt x="1186" y="286"/>
                  </a:lnTo>
                  <a:lnTo>
                    <a:pt x="1153" y="258"/>
                  </a:lnTo>
                  <a:lnTo>
                    <a:pt x="1116" y="229"/>
                  </a:lnTo>
                  <a:lnTo>
                    <a:pt x="1077" y="200"/>
                  </a:lnTo>
                  <a:lnTo>
                    <a:pt x="1056" y="186"/>
                  </a:lnTo>
                  <a:lnTo>
                    <a:pt x="1035" y="172"/>
                  </a:lnTo>
                  <a:lnTo>
                    <a:pt x="1013" y="159"/>
                  </a:lnTo>
                  <a:lnTo>
                    <a:pt x="991" y="146"/>
                  </a:lnTo>
                  <a:lnTo>
                    <a:pt x="967" y="134"/>
                  </a:lnTo>
                  <a:lnTo>
                    <a:pt x="943" y="121"/>
                  </a:lnTo>
                  <a:lnTo>
                    <a:pt x="919" y="110"/>
                  </a:lnTo>
                  <a:lnTo>
                    <a:pt x="895" y="100"/>
                  </a:lnTo>
                  <a:lnTo>
                    <a:pt x="869" y="90"/>
                  </a:lnTo>
                  <a:lnTo>
                    <a:pt x="843" y="82"/>
                  </a:lnTo>
                  <a:lnTo>
                    <a:pt x="817" y="75"/>
                  </a:lnTo>
                  <a:lnTo>
                    <a:pt x="790" y="69"/>
                  </a:lnTo>
                  <a:lnTo>
                    <a:pt x="764" y="64"/>
                  </a:lnTo>
                  <a:lnTo>
                    <a:pt x="737" y="60"/>
                  </a:lnTo>
                  <a:lnTo>
                    <a:pt x="709" y="58"/>
                  </a:lnTo>
                  <a:lnTo>
                    <a:pt x="681" y="57"/>
                  </a:lnTo>
                  <a:lnTo>
                    <a:pt x="681" y="57"/>
                  </a:lnTo>
                  <a:lnTo>
                    <a:pt x="654" y="58"/>
                  </a:lnTo>
                  <a:lnTo>
                    <a:pt x="625" y="60"/>
                  </a:lnTo>
                  <a:lnTo>
                    <a:pt x="599" y="64"/>
                  </a:lnTo>
                  <a:lnTo>
                    <a:pt x="572" y="69"/>
                  </a:lnTo>
                  <a:lnTo>
                    <a:pt x="545" y="75"/>
                  </a:lnTo>
                  <a:lnTo>
                    <a:pt x="519" y="82"/>
                  </a:lnTo>
                  <a:lnTo>
                    <a:pt x="494" y="90"/>
                  </a:lnTo>
                  <a:lnTo>
                    <a:pt x="469" y="100"/>
                  </a:lnTo>
                  <a:lnTo>
                    <a:pt x="443" y="110"/>
                  </a:lnTo>
                  <a:lnTo>
                    <a:pt x="419" y="121"/>
                  </a:lnTo>
                  <a:lnTo>
                    <a:pt x="396" y="134"/>
                  </a:lnTo>
                  <a:lnTo>
                    <a:pt x="372" y="146"/>
                  </a:lnTo>
                  <a:lnTo>
                    <a:pt x="349" y="159"/>
                  </a:lnTo>
                  <a:lnTo>
                    <a:pt x="327" y="172"/>
                  </a:lnTo>
                  <a:lnTo>
                    <a:pt x="306" y="186"/>
                  </a:lnTo>
                  <a:lnTo>
                    <a:pt x="285" y="200"/>
                  </a:lnTo>
                  <a:lnTo>
                    <a:pt x="246" y="229"/>
                  </a:lnTo>
                  <a:lnTo>
                    <a:pt x="209" y="258"/>
                  </a:lnTo>
                  <a:lnTo>
                    <a:pt x="176" y="286"/>
                  </a:lnTo>
                  <a:lnTo>
                    <a:pt x="146" y="314"/>
                  </a:lnTo>
                  <a:lnTo>
                    <a:pt x="120" y="339"/>
                  </a:lnTo>
                  <a:lnTo>
                    <a:pt x="97" y="362"/>
                  </a:lnTo>
                  <a:lnTo>
                    <a:pt x="65" y="398"/>
                  </a:lnTo>
                  <a:lnTo>
                    <a:pt x="65" y="39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21" name="Google Shape;521;p23"/>
            <p:cNvSpPr/>
            <p:nvPr/>
          </p:nvSpPr>
          <p:spPr>
            <a:xfrm>
              <a:off x="4225925" y="4083050"/>
              <a:ext cx="134938" cy="134938"/>
            </a:xfrm>
            <a:custGeom>
              <a:avLst/>
              <a:gdLst/>
              <a:ahLst/>
              <a:cxnLst/>
              <a:rect l="l" t="t" r="r" b="b"/>
              <a:pathLst>
                <a:path w="511" h="511" extrusionOk="0">
                  <a:moveTo>
                    <a:pt x="255" y="511"/>
                  </a:moveTo>
                  <a:lnTo>
                    <a:pt x="255" y="511"/>
                  </a:lnTo>
                  <a:lnTo>
                    <a:pt x="242" y="511"/>
                  </a:lnTo>
                  <a:lnTo>
                    <a:pt x="229" y="509"/>
                  </a:lnTo>
                  <a:lnTo>
                    <a:pt x="217" y="508"/>
                  </a:lnTo>
                  <a:lnTo>
                    <a:pt x="203" y="505"/>
                  </a:lnTo>
                  <a:lnTo>
                    <a:pt x="191" y="502"/>
                  </a:lnTo>
                  <a:lnTo>
                    <a:pt x="179" y="499"/>
                  </a:lnTo>
                  <a:lnTo>
                    <a:pt x="167" y="495"/>
                  </a:lnTo>
                  <a:lnTo>
                    <a:pt x="156" y="491"/>
                  </a:lnTo>
                  <a:lnTo>
                    <a:pt x="134" y="480"/>
                  </a:lnTo>
                  <a:lnTo>
                    <a:pt x="112" y="467"/>
                  </a:lnTo>
                  <a:lnTo>
                    <a:pt x="93" y="453"/>
                  </a:lnTo>
                  <a:lnTo>
                    <a:pt x="75" y="436"/>
                  </a:lnTo>
                  <a:lnTo>
                    <a:pt x="58" y="417"/>
                  </a:lnTo>
                  <a:lnTo>
                    <a:pt x="44" y="398"/>
                  </a:lnTo>
                  <a:lnTo>
                    <a:pt x="30" y="377"/>
                  </a:lnTo>
                  <a:lnTo>
                    <a:pt x="19" y="355"/>
                  </a:lnTo>
                  <a:lnTo>
                    <a:pt x="15" y="344"/>
                  </a:lnTo>
                  <a:lnTo>
                    <a:pt x="11" y="331"/>
                  </a:lnTo>
                  <a:lnTo>
                    <a:pt x="8" y="319"/>
                  </a:lnTo>
                  <a:lnTo>
                    <a:pt x="5" y="307"/>
                  </a:lnTo>
                  <a:lnTo>
                    <a:pt x="2" y="294"/>
                  </a:lnTo>
                  <a:lnTo>
                    <a:pt x="1" y="282"/>
                  </a:lnTo>
                  <a:lnTo>
                    <a:pt x="0" y="269"/>
                  </a:lnTo>
                  <a:lnTo>
                    <a:pt x="0" y="256"/>
                  </a:lnTo>
                  <a:lnTo>
                    <a:pt x="0" y="256"/>
                  </a:lnTo>
                  <a:lnTo>
                    <a:pt x="0" y="242"/>
                  </a:lnTo>
                  <a:lnTo>
                    <a:pt x="1" y="229"/>
                  </a:lnTo>
                  <a:lnTo>
                    <a:pt x="2" y="216"/>
                  </a:lnTo>
                  <a:lnTo>
                    <a:pt x="5" y="204"/>
                  </a:lnTo>
                  <a:lnTo>
                    <a:pt x="8" y="192"/>
                  </a:lnTo>
                  <a:lnTo>
                    <a:pt x="11" y="180"/>
                  </a:lnTo>
                  <a:lnTo>
                    <a:pt x="15" y="168"/>
                  </a:lnTo>
                  <a:lnTo>
                    <a:pt x="19" y="156"/>
                  </a:lnTo>
                  <a:lnTo>
                    <a:pt x="30" y="134"/>
                  </a:lnTo>
                  <a:lnTo>
                    <a:pt x="44" y="113"/>
                  </a:lnTo>
                  <a:lnTo>
                    <a:pt x="58" y="93"/>
                  </a:lnTo>
                  <a:lnTo>
                    <a:pt x="75" y="74"/>
                  </a:lnTo>
                  <a:lnTo>
                    <a:pt x="93" y="58"/>
                  </a:lnTo>
                  <a:lnTo>
                    <a:pt x="112" y="44"/>
                  </a:lnTo>
                  <a:lnTo>
                    <a:pt x="134" y="31"/>
                  </a:lnTo>
                  <a:lnTo>
                    <a:pt x="156" y="20"/>
                  </a:lnTo>
                  <a:lnTo>
                    <a:pt x="167" y="16"/>
                  </a:lnTo>
                  <a:lnTo>
                    <a:pt x="179" y="12"/>
                  </a:lnTo>
                  <a:lnTo>
                    <a:pt x="191" y="8"/>
                  </a:lnTo>
                  <a:lnTo>
                    <a:pt x="203" y="5"/>
                  </a:lnTo>
                  <a:lnTo>
                    <a:pt x="217" y="3"/>
                  </a:lnTo>
                  <a:lnTo>
                    <a:pt x="229" y="2"/>
                  </a:lnTo>
                  <a:lnTo>
                    <a:pt x="242" y="1"/>
                  </a:lnTo>
                  <a:lnTo>
                    <a:pt x="255" y="0"/>
                  </a:lnTo>
                  <a:lnTo>
                    <a:pt x="255" y="0"/>
                  </a:lnTo>
                  <a:lnTo>
                    <a:pt x="268" y="1"/>
                  </a:lnTo>
                  <a:lnTo>
                    <a:pt x="281" y="2"/>
                  </a:lnTo>
                  <a:lnTo>
                    <a:pt x="294" y="3"/>
                  </a:lnTo>
                  <a:lnTo>
                    <a:pt x="307" y="5"/>
                  </a:lnTo>
                  <a:lnTo>
                    <a:pt x="319" y="8"/>
                  </a:lnTo>
                  <a:lnTo>
                    <a:pt x="331" y="12"/>
                  </a:lnTo>
                  <a:lnTo>
                    <a:pt x="343" y="16"/>
                  </a:lnTo>
                  <a:lnTo>
                    <a:pt x="354" y="20"/>
                  </a:lnTo>
                  <a:lnTo>
                    <a:pt x="376" y="31"/>
                  </a:lnTo>
                  <a:lnTo>
                    <a:pt x="398" y="44"/>
                  </a:lnTo>
                  <a:lnTo>
                    <a:pt x="418" y="58"/>
                  </a:lnTo>
                  <a:lnTo>
                    <a:pt x="436" y="74"/>
                  </a:lnTo>
                  <a:lnTo>
                    <a:pt x="452" y="93"/>
                  </a:lnTo>
                  <a:lnTo>
                    <a:pt x="466" y="113"/>
                  </a:lnTo>
                  <a:lnTo>
                    <a:pt x="480" y="134"/>
                  </a:lnTo>
                  <a:lnTo>
                    <a:pt x="491" y="156"/>
                  </a:lnTo>
                  <a:lnTo>
                    <a:pt x="495" y="168"/>
                  </a:lnTo>
                  <a:lnTo>
                    <a:pt x="499" y="180"/>
                  </a:lnTo>
                  <a:lnTo>
                    <a:pt x="503" y="192"/>
                  </a:lnTo>
                  <a:lnTo>
                    <a:pt x="506" y="204"/>
                  </a:lnTo>
                  <a:lnTo>
                    <a:pt x="508" y="216"/>
                  </a:lnTo>
                  <a:lnTo>
                    <a:pt x="509" y="229"/>
                  </a:lnTo>
                  <a:lnTo>
                    <a:pt x="510" y="242"/>
                  </a:lnTo>
                  <a:lnTo>
                    <a:pt x="511" y="256"/>
                  </a:lnTo>
                  <a:lnTo>
                    <a:pt x="511" y="256"/>
                  </a:lnTo>
                  <a:lnTo>
                    <a:pt x="510" y="269"/>
                  </a:lnTo>
                  <a:lnTo>
                    <a:pt x="509" y="282"/>
                  </a:lnTo>
                  <a:lnTo>
                    <a:pt x="508" y="294"/>
                  </a:lnTo>
                  <a:lnTo>
                    <a:pt x="506" y="307"/>
                  </a:lnTo>
                  <a:lnTo>
                    <a:pt x="503" y="319"/>
                  </a:lnTo>
                  <a:lnTo>
                    <a:pt x="499" y="331"/>
                  </a:lnTo>
                  <a:lnTo>
                    <a:pt x="495" y="344"/>
                  </a:lnTo>
                  <a:lnTo>
                    <a:pt x="491" y="355"/>
                  </a:lnTo>
                  <a:lnTo>
                    <a:pt x="480" y="377"/>
                  </a:lnTo>
                  <a:lnTo>
                    <a:pt x="466" y="398"/>
                  </a:lnTo>
                  <a:lnTo>
                    <a:pt x="452" y="417"/>
                  </a:lnTo>
                  <a:lnTo>
                    <a:pt x="436" y="436"/>
                  </a:lnTo>
                  <a:lnTo>
                    <a:pt x="418" y="453"/>
                  </a:lnTo>
                  <a:lnTo>
                    <a:pt x="398" y="467"/>
                  </a:lnTo>
                  <a:lnTo>
                    <a:pt x="376" y="480"/>
                  </a:lnTo>
                  <a:lnTo>
                    <a:pt x="354" y="491"/>
                  </a:lnTo>
                  <a:lnTo>
                    <a:pt x="343" y="495"/>
                  </a:lnTo>
                  <a:lnTo>
                    <a:pt x="331" y="499"/>
                  </a:lnTo>
                  <a:lnTo>
                    <a:pt x="319" y="502"/>
                  </a:lnTo>
                  <a:lnTo>
                    <a:pt x="307" y="505"/>
                  </a:lnTo>
                  <a:lnTo>
                    <a:pt x="294" y="508"/>
                  </a:lnTo>
                  <a:lnTo>
                    <a:pt x="281" y="509"/>
                  </a:lnTo>
                  <a:lnTo>
                    <a:pt x="268" y="511"/>
                  </a:lnTo>
                  <a:lnTo>
                    <a:pt x="255" y="511"/>
                  </a:lnTo>
                  <a:lnTo>
                    <a:pt x="255" y="511"/>
                  </a:lnTo>
                  <a:close/>
                  <a:moveTo>
                    <a:pt x="255" y="56"/>
                  </a:moveTo>
                  <a:lnTo>
                    <a:pt x="255" y="56"/>
                  </a:lnTo>
                  <a:lnTo>
                    <a:pt x="235" y="57"/>
                  </a:lnTo>
                  <a:lnTo>
                    <a:pt x="216" y="60"/>
                  </a:lnTo>
                  <a:lnTo>
                    <a:pt x="196" y="65"/>
                  </a:lnTo>
                  <a:lnTo>
                    <a:pt x="178" y="72"/>
                  </a:lnTo>
                  <a:lnTo>
                    <a:pt x="161" y="81"/>
                  </a:lnTo>
                  <a:lnTo>
                    <a:pt x="144" y="91"/>
                  </a:lnTo>
                  <a:lnTo>
                    <a:pt x="129" y="102"/>
                  </a:lnTo>
                  <a:lnTo>
                    <a:pt x="114" y="115"/>
                  </a:lnTo>
                  <a:lnTo>
                    <a:pt x="102" y="129"/>
                  </a:lnTo>
                  <a:lnTo>
                    <a:pt x="90" y="144"/>
                  </a:lnTo>
                  <a:lnTo>
                    <a:pt x="80" y="160"/>
                  </a:lnTo>
                  <a:lnTo>
                    <a:pt x="72" y="179"/>
                  </a:lnTo>
                  <a:lnTo>
                    <a:pt x="66" y="197"/>
                  </a:lnTo>
                  <a:lnTo>
                    <a:pt x="61" y="215"/>
                  </a:lnTo>
                  <a:lnTo>
                    <a:pt x="58" y="235"/>
                  </a:lnTo>
                  <a:lnTo>
                    <a:pt x="57" y="256"/>
                  </a:lnTo>
                  <a:lnTo>
                    <a:pt x="57" y="256"/>
                  </a:lnTo>
                  <a:lnTo>
                    <a:pt x="58" y="276"/>
                  </a:lnTo>
                  <a:lnTo>
                    <a:pt x="61" y="295"/>
                  </a:lnTo>
                  <a:lnTo>
                    <a:pt x="66" y="314"/>
                  </a:lnTo>
                  <a:lnTo>
                    <a:pt x="72" y="332"/>
                  </a:lnTo>
                  <a:lnTo>
                    <a:pt x="80" y="350"/>
                  </a:lnTo>
                  <a:lnTo>
                    <a:pt x="90" y="367"/>
                  </a:lnTo>
                  <a:lnTo>
                    <a:pt x="102" y="382"/>
                  </a:lnTo>
                  <a:lnTo>
                    <a:pt x="114" y="396"/>
                  </a:lnTo>
                  <a:lnTo>
                    <a:pt x="129" y="408"/>
                  </a:lnTo>
                  <a:lnTo>
                    <a:pt x="144" y="420"/>
                  </a:lnTo>
                  <a:lnTo>
                    <a:pt x="161" y="431"/>
                  </a:lnTo>
                  <a:lnTo>
                    <a:pt x="178" y="439"/>
                  </a:lnTo>
                  <a:lnTo>
                    <a:pt x="196" y="445"/>
                  </a:lnTo>
                  <a:lnTo>
                    <a:pt x="216" y="450"/>
                  </a:lnTo>
                  <a:lnTo>
                    <a:pt x="235" y="453"/>
                  </a:lnTo>
                  <a:lnTo>
                    <a:pt x="255" y="454"/>
                  </a:lnTo>
                  <a:lnTo>
                    <a:pt x="255" y="454"/>
                  </a:lnTo>
                  <a:lnTo>
                    <a:pt x="275" y="453"/>
                  </a:lnTo>
                  <a:lnTo>
                    <a:pt x="295" y="450"/>
                  </a:lnTo>
                  <a:lnTo>
                    <a:pt x="314" y="445"/>
                  </a:lnTo>
                  <a:lnTo>
                    <a:pt x="332" y="439"/>
                  </a:lnTo>
                  <a:lnTo>
                    <a:pt x="350" y="431"/>
                  </a:lnTo>
                  <a:lnTo>
                    <a:pt x="366" y="420"/>
                  </a:lnTo>
                  <a:lnTo>
                    <a:pt x="381" y="408"/>
                  </a:lnTo>
                  <a:lnTo>
                    <a:pt x="396" y="396"/>
                  </a:lnTo>
                  <a:lnTo>
                    <a:pt x="409" y="382"/>
                  </a:lnTo>
                  <a:lnTo>
                    <a:pt x="420" y="367"/>
                  </a:lnTo>
                  <a:lnTo>
                    <a:pt x="430" y="350"/>
                  </a:lnTo>
                  <a:lnTo>
                    <a:pt x="438" y="332"/>
                  </a:lnTo>
                  <a:lnTo>
                    <a:pt x="445" y="314"/>
                  </a:lnTo>
                  <a:lnTo>
                    <a:pt x="450" y="295"/>
                  </a:lnTo>
                  <a:lnTo>
                    <a:pt x="453" y="276"/>
                  </a:lnTo>
                  <a:lnTo>
                    <a:pt x="454" y="256"/>
                  </a:lnTo>
                  <a:lnTo>
                    <a:pt x="454" y="256"/>
                  </a:lnTo>
                  <a:lnTo>
                    <a:pt x="453" y="235"/>
                  </a:lnTo>
                  <a:lnTo>
                    <a:pt x="450" y="215"/>
                  </a:lnTo>
                  <a:lnTo>
                    <a:pt x="445" y="197"/>
                  </a:lnTo>
                  <a:lnTo>
                    <a:pt x="438" y="179"/>
                  </a:lnTo>
                  <a:lnTo>
                    <a:pt x="430" y="160"/>
                  </a:lnTo>
                  <a:lnTo>
                    <a:pt x="420" y="144"/>
                  </a:lnTo>
                  <a:lnTo>
                    <a:pt x="409" y="129"/>
                  </a:lnTo>
                  <a:lnTo>
                    <a:pt x="396" y="115"/>
                  </a:lnTo>
                  <a:lnTo>
                    <a:pt x="381" y="102"/>
                  </a:lnTo>
                  <a:lnTo>
                    <a:pt x="366" y="91"/>
                  </a:lnTo>
                  <a:lnTo>
                    <a:pt x="350" y="81"/>
                  </a:lnTo>
                  <a:lnTo>
                    <a:pt x="332" y="72"/>
                  </a:lnTo>
                  <a:lnTo>
                    <a:pt x="314" y="65"/>
                  </a:lnTo>
                  <a:lnTo>
                    <a:pt x="295" y="60"/>
                  </a:lnTo>
                  <a:lnTo>
                    <a:pt x="275" y="57"/>
                  </a:lnTo>
                  <a:lnTo>
                    <a:pt x="255" y="56"/>
                  </a:lnTo>
                  <a:lnTo>
                    <a:pt x="255" y="5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22" name="Google Shape;522;p23"/>
            <p:cNvSpPr/>
            <p:nvPr/>
          </p:nvSpPr>
          <p:spPr>
            <a:xfrm>
              <a:off x="4256088" y="4113213"/>
              <a:ext cx="74613" cy="74613"/>
            </a:xfrm>
            <a:custGeom>
              <a:avLst/>
              <a:gdLst/>
              <a:ahLst/>
              <a:cxnLst/>
              <a:rect l="l" t="t" r="r" b="b"/>
              <a:pathLst>
                <a:path w="284" h="283" extrusionOk="0">
                  <a:moveTo>
                    <a:pt x="142" y="283"/>
                  </a:moveTo>
                  <a:lnTo>
                    <a:pt x="142" y="283"/>
                  </a:lnTo>
                  <a:lnTo>
                    <a:pt x="128" y="282"/>
                  </a:lnTo>
                  <a:lnTo>
                    <a:pt x="114" y="280"/>
                  </a:lnTo>
                  <a:lnTo>
                    <a:pt x="99" y="277"/>
                  </a:lnTo>
                  <a:lnTo>
                    <a:pt x="87" y="272"/>
                  </a:lnTo>
                  <a:lnTo>
                    <a:pt x="74" y="266"/>
                  </a:lnTo>
                  <a:lnTo>
                    <a:pt x="63" y="259"/>
                  </a:lnTo>
                  <a:lnTo>
                    <a:pt x="52" y="251"/>
                  </a:lnTo>
                  <a:lnTo>
                    <a:pt x="42" y="242"/>
                  </a:lnTo>
                  <a:lnTo>
                    <a:pt x="33" y="232"/>
                  </a:lnTo>
                  <a:lnTo>
                    <a:pt x="25" y="220"/>
                  </a:lnTo>
                  <a:lnTo>
                    <a:pt x="18" y="209"/>
                  </a:lnTo>
                  <a:lnTo>
                    <a:pt x="11" y="196"/>
                  </a:lnTo>
                  <a:lnTo>
                    <a:pt x="6" y="184"/>
                  </a:lnTo>
                  <a:lnTo>
                    <a:pt x="3" y="170"/>
                  </a:lnTo>
                  <a:lnTo>
                    <a:pt x="1" y="156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0" y="135"/>
                  </a:lnTo>
                  <a:lnTo>
                    <a:pt x="2" y="130"/>
                  </a:lnTo>
                  <a:lnTo>
                    <a:pt x="5" y="125"/>
                  </a:lnTo>
                  <a:lnTo>
                    <a:pt x="8" y="121"/>
                  </a:lnTo>
                  <a:lnTo>
                    <a:pt x="12" y="118"/>
                  </a:lnTo>
                  <a:lnTo>
                    <a:pt x="18" y="115"/>
                  </a:lnTo>
                  <a:lnTo>
                    <a:pt x="23" y="113"/>
                  </a:lnTo>
                  <a:lnTo>
                    <a:pt x="29" y="113"/>
                  </a:lnTo>
                  <a:lnTo>
                    <a:pt x="29" y="113"/>
                  </a:lnTo>
                  <a:lnTo>
                    <a:pt x="35" y="113"/>
                  </a:lnTo>
                  <a:lnTo>
                    <a:pt x="40" y="115"/>
                  </a:lnTo>
                  <a:lnTo>
                    <a:pt x="45" y="118"/>
                  </a:lnTo>
                  <a:lnTo>
                    <a:pt x="49" y="121"/>
                  </a:lnTo>
                  <a:lnTo>
                    <a:pt x="52" y="125"/>
                  </a:lnTo>
                  <a:lnTo>
                    <a:pt x="55" y="130"/>
                  </a:lnTo>
                  <a:lnTo>
                    <a:pt x="56" y="135"/>
                  </a:lnTo>
                  <a:lnTo>
                    <a:pt x="57" y="142"/>
                  </a:lnTo>
                  <a:lnTo>
                    <a:pt x="57" y="142"/>
                  </a:lnTo>
                  <a:lnTo>
                    <a:pt x="57" y="150"/>
                  </a:lnTo>
                  <a:lnTo>
                    <a:pt x="59" y="159"/>
                  </a:lnTo>
                  <a:lnTo>
                    <a:pt x="61" y="167"/>
                  </a:lnTo>
                  <a:lnTo>
                    <a:pt x="64" y="175"/>
                  </a:lnTo>
                  <a:lnTo>
                    <a:pt x="67" y="182"/>
                  </a:lnTo>
                  <a:lnTo>
                    <a:pt x="71" y="189"/>
                  </a:lnTo>
                  <a:lnTo>
                    <a:pt x="76" y="195"/>
                  </a:lnTo>
                  <a:lnTo>
                    <a:pt x="82" y="201"/>
                  </a:lnTo>
                  <a:lnTo>
                    <a:pt x="88" y="207"/>
                  </a:lnTo>
                  <a:lnTo>
                    <a:pt x="94" y="212"/>
                  </a:lnTo>
                  <a:lnTo>
                    <a:pt x="102" y="216"/>
                  </a:lnTo>
                  <a:lnTo>
                    <a:pt x="109" y="219"/>
                  </a:lnTo>
                  <a:lnTo>
                    <a:pt x="117" y="222"/>
                  </a:lnTo>
                  <a:lnTo>
                    <a:pt x="125" y="225"/>
                  </a:lnTo>
                  <a:lnTo>
                    <a:pt x="134" y="227"/>
                  </a:lnTo>
                  <a:lnTo>
                    <a:pt x="142" y="227"/>
                  </a:lnTo>
                  <a:lnTo>
                    <a:pt x="142" y="227"/>
                  </a:lnTo>
                  <a:lnTo>
                    <a:pt x="151" y="227"/>
                  </a:lnTo>
                  <a:lnTo>
                    <a:pt x="159" y="225"/>
                  </a:lnTo>
                  <a:lnTo>
                    <a:pt x="167" y="222"/>
                  </a:lnTo>
                  <a:lnTo>
                    <a:pt x="175" y="219"/>
                  </a:lnTo>
                  <a:lnTo>
                    <a:pt x="182" y="216"/>
                  </a:lnTo>
                  <a:lnTo>
                    <a:pt x="190" y="212"/>
                  </a:lnTo>
                  <a:lnTo>
                    <a:pt x="197" y="207"/>
                  </a:lnTo>
                  <a:lnTo>
                    <a:pt x="203" y="201"/>
                  </a:lnTo>
                  <a:lnTo>
                    <a:pt x="208" y="195"/>
                  </a:lnTo>
                  <a:lnTo>
                    <a:pt x="213" y="189"/>
                  </a:lnTo>
                  <a:lnTo>
                    <a:pt x="217" y="182"/>
                  </a:lnTo>
                  <a:lnTo>
                    <a:pt x="221" y="175"/>
                  </a:lnTo>
                  <a:lnTo>
                    <a:pt x="223" y="167"/>
                  </a:lnTo>
                  <a:lnTo>
                    <a:pt x="226" y="159"/>
                  </a:lnTo>
                  <a:lnTo>
                    <a:pt x="227" y="150"/>
                  </a:lnTo>
                  <a:lnTo>
                    <a:pt x="227" y="142"/>
                  </a:lnTo>
                  <a:lnTo>
                    <a:pt x="227" y="142"/>
                  </a:lnTo>
                  <a:lnTo>
                    <a:pt x="227" y="132"/>
                  </a:lnTo>
                  <a:lnTo>
                    <a:pt x="226" y="124"/>
                  </a:lnTo>
                  <a:lnTo>
                    <a:pt x="223" y="116"/>
                  </a:lnTo>
                  <a:lnTo>
                    <a:pt x="221" y="108"/>
                  </a:lnTo>
                  <a:lnTo>
                    <a:pt x="217" y="101"/>
                  </a:lnTo>
                  <a:lnTo>
                    <a:pt x="213" y="94"/>
                  </a:lnTo>
                  <a:lnTo>
                    <a:pt x="208" y="87"/>
                  </a:lnTo>
                  <a:lnTo>
                    <a:pt x="203" y="81"/>
                  </a:lnTo>
                  <a:lnTo>
                    <a:pt x="197" y="76"/>
                  </a:lnTo>
                  <a:lnTo>
                    <a:pt x="190" y="71"/>
                  </a:lnTo>
                  <a:lnTo>
                    <a:pt x="182" y="67"/>
                  </a:lnTo>
                  <a:lnTo>
                    <a:pt x="175" y="63"/>
                  </a:lnTo>
                  <a:lnTo>
                    <a:pt x="167" y="60"/>
                  </a:lnTo>
                  <a:lnTo>
                    <a:pt x="159" y="58"/>
                  </a:lnTo>
                  <a:lnTo>
                    <a:pt x="151" y="57"/>
                  </a:lnTo>
                  <a:lnTo>
                    <a:pt x="142" y="57"/>
                  </a:lnTo>
                  <a:lnTo>
                    <a:pt x="142" y="57"/>
                  </a:lnTo>
                  <a:lnTo>
                    <a:pt x="136" y="56"/>
                  </a:lnTo>
                  <a:lnTo>
                    <a:pt x="131" y="54"/>
                  </a:lnTo>
                  <a:lnTo>
                    <a:pt x="126" y="52"/>
                  </a:lnTo>
                  <a:lnTo>
                    <a:pt x="122" y="47"/>
                  </a:lnTo>
                  <a:lnTo>
                    <a:pt x="119" y="43"/>
                  </a:lnTo>
                  <a:lnTo>
                    <a:pt x="116" y="39"/>
                  </a:lnTo>
                  <a:lnTo>
                    <a:pt x="115" y="33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15" y="22"/>
                  </a:lnTo>
                  <a:lnTo>
                    <a:pt x="116" y="17"/>
                  </a:lnTo>
                  <a:lnTo>
                    <a:pt x="119" y="12"/>
                  </a:lnTo>
                  <a:lnTo>
                    <a:pt x="122" y="8"/>
                  </a:lnTo>
                  <a:lnTo>
                    <a:pt x="126" y="4"/>
                  </a:lnTo>
                  <a:lnTo>
                    <a:pt x="131" y="2"/>
                  </a:lnTo>
                  <a:lnTo>
                    <a:pt x="136" y="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56" y="0"/>
                  </a:lnTo>
                  <a:lnTo>
                    <a:pt x="170" y="2"/>
                  </a:lnTo>
                  <a:lnTo>
                    <a:pt x="184" y="6"/>
                  </a:lnTo>
                  <a:lnTo>
                    <a:pt x="198" y="11"/>
                  </a:lnTo>
                  <a:lnTo>
                    <a:pt x="210" y="17"/>
                  </a:lnTo>
                  <a:lnTo>
                    <a:pt x="221" y="24"/>
                  </a:lnTo>
                  <a:lnTo>
                    <a:pt x="232" y="32"/>
                  </a:lnTo>
                  <a:lnTo>
                    <a:pt x="242" y="41"/>
                  </a:lnTo>
                  <a:lnTo>
                    <a:pt x="251" y="52"/>
                  </a:lnTo>
                  <a:lnTo>
                    <a:pt x="259" y="62"/>
                  </a:lnTo>
                  <a:lnTo>
                    <a:pt x="266" y="74"/>
                  </a:lnTo>
                  <a:lnTo>
                    <a:pt x="273" y="86"/>
                  </a:lnTo>
                  <a:lnTo>
                    <a:pt x="278" y="99"/>
                  </a:lnTo>
                  <a:lnTo>
                    <a:pt x="282" y="113"/>
                  </a:lnTo>
                  <a:lnTo>
                    <a:pt x="284" y="127"/>
                  </a:lnTo>
                  <a:lnTo>
                    <a:pt x="284" y="142"/>
                  </a:lnTo>
                  <a:lnTo>
                    <a:pt x="284" y="142"/>
                  </a:lnTo>
                  <a:lnTo>
                    <a:pt x="284" y="156"/>
                  </a:lnTo>
                  <a:lnTo>
                    <a:pt x="282" y="170"/>
                  </a:lnTo>
                  <a:lnTo>
                    <a:pt x="278" y="184"/>
                  </a:lnTo>
                  <a:lnTo>
                    <a:pt x="273" y="196"/>
                  </a:lnTo>
                  <a:lnTo>
                    <a:pt x="266" y="209"/>
                  </a:lnTo>
                  <a:lnTo>
                    <a:pt x="259" y="220"/>
                  </a:lnTo>
                  <a:lnTo>
                    <a:pt x="251" y="232"/>
                  </a:lnTo>
                  <a:lnTo>
                    <a:pt x="242" y="242"/>
                  </a:lnTo>
                  <a:lnTo>
                    <a:pt x="232" y="251"/>
                  </a:lnTo>
                  <a:lnTo>
                    <a:pt x="221" y="259"/>
                  </a:lnTo>
                  <a:lnTo>
                    <a:pt x="210" y="266"/>
                  </a:lnTo>
                  <a:lnTo>
                    <a:pt x="198" y="272"/>
                  </a:lnTo>
                  <a:lnTo>
                    <a:pt x="184" y="277"/>
                  </a:lnTo>
                  <a:lnTo>
                    <a:pt x="170" y="280"/>
                  </a:lnTo>
                  <a:lnTo>
                    <a:pt x="156" y="282"/>
                  </a:lnTo>
                  <a:lnTo>
                    <a:pt x="142" y="283"/>
                  </a:lnTo>
                  <a:lnTo>
                    <a:pt x="142" y="28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523" name="Google Shape;523;p23"/>
          <p:cNvSpPr/>
          <p:nvPr/>
        </p:nvSpPr>
        <p:spPr>
          <a:xfrm rot="10800000">
            <a:off x="9362063" y="4482508"/>
            <a:ext cx="625823" cy="246189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524" name="Google Shape;524;p23"/>
          <p:cNvGrpSpPr/>
          <p:nvPr/>
        </p:nvGrpSpPr>
        <p:grpSpPr>
          <a:xfrm>
            <a:off x="8545083" y="2299903"/>
            <a:ext cx="2259782" cy="2259782"/>
            <a:chOff x="1694179" y="1676048"/>
            <a:chExt cx="1077274" cy="1077274"/>
          </a:xfrm>
        </p:grpSpPr>
        <p:sp>
          <p:nvSpPr>
            <p:cNvPr id="525" name="Google Shape;525;p23"/>
            <p:cNvSpPr/>
            <p:nvPr/>
          </p:nvSpPr>
          <p:spPr>
            <a:xfrm flipH="1">
              <a:off x="1694179" y="1676048"/>
              <a:ext cx="1077274" cy="1077274"/>
            </a:xfrm>
            <a:prstGeom prst="ellipse">
              <a:avLst/>
            </a:prstGeom>
            <a:solidFill>
              <a:srgbClr val="4FCC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26" name="Google Shape;526;p23"/>
            <p:cNvSpPr/>
            <p:nvPr/>
          </p:nvSpPr>
          <p:spPr>
            <a:xfrm flipH="1">
              <a:off x="1805622" y="1787490"/>
              <a:ext cx="854389" cy="854389"/>
            </a:xfrm>
            <a:prstGeom prst="ellipse">
              <a:avLst/>
            </a:prstGeom>
            <a:solidFill>
              <a:srgbClr val="4FCC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527" name="Google Shape;527;p23"/>
          <p:cNvGrpSpPr/>
          <p:nvPr/>
        </p:nvGrpSpPr>
        <p:grpSpPr>
          <a:xfrm>
            <a:off x="5658922" y="2946690"/>
            <a:ext cx="872568" cy="966209"/>
            <a:chOff x="6291263" y="5048251"/>
            <a:chExt cx="325438" cy="360363"/>
          </a:xfrm>
        </p:grpSpPr>
        <p:sp>
          <p:nvSpPr>
            <p:cNvPr id="528" name="Google Shape;528;p23"/>
            <p:cNvSpPr/>
            <p:nvPr/>
          </p:nvSpPr>
          <p:spPr>
            <a:xfrm>
              <a:off x="6291263" y="5048251"/>
              <a:ext cx="325438" cy="360363"/>
            </a:xfrm>
            <a:custGeom>
              <a:avLst/>
              <a:gdLst/>
              <a:ahLst/>
              <a:cxnLst/>
              <a:rect l="l" t="t" r="r" b="b"/>
              <a:pathLst>
                <a:path w="1231" h="1360" extrusionOk="0">
                  <a:moveTo>
                    <a:pt x="822" y="1360"/>
                  </a:moveTo>
                  <a:lnTo>
                    <a:pt x="254" y="1360"/>
                  </a:lnTo>
                  <a:lnTo>
                    <a:pt x="254" y="1360"/>
                  </a:lnTo>
                  <a:lnTo>
                    <a:pt x="249" y="1359"/>
                  </a:lnTo>
                  <a:lnTo>
                    <a:pt x="244" y="1358"/>
                  </a:lnTo>
                  <a:lnTo>
                    <a:pt x="239" y="1355"/>
                  </a:lnTo>
                  <a:lnTo>
                    <a:pt x="235" y="1352"/>
                  </a:lnTo>
                  <a:lnTo>
                    <a:pt x="231" y="1348"/>
                  </a:lnTo>
                  <a:lnTo>
                    <a:pt x="229" y="1343"/>
                  </a:lnTo>
                  <a:lnTo>
                    <a:pt x="227" y="1338"/>
                  </a:lnTo>
                  <a:lnTo>
                    <a:pt x="226" y="1332"/>
                  </a:lnTo>
                  <a:lnTo>
                    <a:pt x="226" y="1021"/>
                  </a:lnTo>
                  <a:lnTo>
                    <a:pt x="226" y="1021"/>
                  </a:lnTo>
                  <a:lnTo>
                    <a:pt x="199" y="1002"/>
                  </a:lnTo>
                  <a:lnTo>
                    <a:pt x="173" y="982"/>
                  </a:lnTo>
                  <a:lnTo>
                    <a:pt x="149" y="961"/>
                  </a:lnTo>
                  <a:lnTo>
                    <a:pt x="127" y="939"/>
                  </a:lnTo>
                  <a:lnTo>
                    <a:pt x="107" y="916"/>
                  </a:lnTo>
                  <a:lnTo>
                    <a:pt x="89" y="890"/>
                  </a:lnTo>
                  <a:lnTo>
                    <a:pt x="71" y="864"/>
                  </a:lnTo>
                  <a:lnTo>
                    <a:pt x="56" y="836"/>
                  </a:lnTo>
                  <a:lnTo>
                    <a:pt x="43" y="808"/>
                  </a:lnTo>
                  <a:lnTo>
                    <a:pt x="32" y="777"/>
                  </a:lnTo>
                  <a:lnTo>
                    <a:pt x="22" y="746"/>
                  </a:lnTo>
                  <a:lnTo>
                    <a:pt x="14" y="714"/>
                  </a:lnTo>
                  <a:lnTo>
                    <a:pt x="8" y="679"/>
                  </a:lnTo>
                  <a:lnTo>
                    <a:pt x="3" y="644"/>
                  </a:lnTo>
                  <a:lnTo>
                    <a:pt x="1" y="608"/>
                  </a:lnTo>
                  <a:lnTo>
                    <a:pt x="0" y="570"/>
                  </a:lnTo>
                  <a:lnTo>
                    <a:pt x="0" y="570"/>
                  </a:lnTo>
                  <a:lnTo>
                    <a:pt x="1" y="540"/>
                  </a:lnTo>
                  <a:lnTo>
                    <a:pt x="3" y="511"/>
                  </a:lnTo>
                  <a:lnTo>
                    <a:pt x="6" y="482"/>
                  </a:lnTo>
                  <a:lnTo>
                    <a:pt x="11" y="454"/>
                  </a:lnTo>
                  <a:lnTo>
                    <a:pt x="17" y="426"/>
                  </a:lnTo>
                  <a:lnTo>
                    <a:pt x="25" y="399"/>
                  </a:lnTo>
                  <a:lnTo>
                    <a:pt x="33" y="372"/>
                  </a:lnTo>
                  <a:lnTo>
                    <a:pt x="43" y="346"/>
                  </a:lnTo>
                  <a:lnTo>
                    <a:pt x="54" y="321"/>
                  </a:lnTo>
                  <a:lnTo>
                    <a:pt x="67" y="296"/>
                  </a:lnTo>
                  <a:lnTo>
                    <a:pt x="81" y="272"/>
                  </a:lnTo>
                  <a:lnTo>
                    <a:pt x="96" y="249"/>
                  </a:lnTo>
                  <a:lnTo>
                    <a:pt x="111" y="227"/>
                  </a:lnTo>
                  <a:lnTo>
                    <a:pt x="128" y="206"/>
                  </a:lnTo>
                  <a:lnTo>
                    <a:pt x="145" y="184"/>
                  </a:lnTo>
                  <a:lnTo>
                    <a:pt x="164" y="165"/>
                  </a:lnTo>
                  <a:lnTo>
                    <a:pt x="184" y="146"/>
                  </a:lnTo>
                  <a:lnTo>
                    <a:pt x="204" y="128"/>
                  </a:lnTo>
                  <a:lnTo>
                    <a:pt x="225" y="112"/>
                  </a:lnTo>
                  <a:lnTo>
                    <a:pt x="247" y="96"/>
                  </a:lnTo>
                  <a:lnTo>
                    <a:pt x="270" y="81"/>
                  </a:lnTo>
                  <a:lnTo>
                    <a:pt x="295" y="67"/>
                  </a:lnTo>
                  <a:lnTo>
                    <a:pt x="319" y="55"/>
                  </a:lnTo>
                  <a:lnTo>
                    <a:pt x="344" y="44"/>
                  </a:lnTo>
                  <a:lnTo>
                    <a:pt x="369" y="34"/>
                  </a:lnTo>
                  <a:lnTo>
                    <a:pt x="397" y="25"/>
                  </a:lnTo>
                  <a:lnTo>
                    <a:pt x="423" y="18"/>
                  </a:lnTo>
                  <a:lnTo>
                    <a:pt x="451" y="11"/>
                  </a:lnTo>
                  <a:lnTo>
                    <a:pt x="480" y="6"/>
                  </a:lnTo>
                  <a:lnTo>
                    <a:pt x="508" y="3"/>
                  </a:lnTo>
                  <a:lnTo>
                    <a:pt x="537" y="1"/>
                  </a:lnTo>
                  <a:lnTo>
                    <a:pt x="566" y="0"/>
                  </a:lnTo>
                  <a:lnTo>
                    <a:pt x="566" y="0"/>
                  </a:lnTo>
                  <a:lnTo>
                    <a:pt x="592" y="1"/>
                  </a:lnTo>
                  <a:lnTo>
                    <a:pt x="617" y="2"/>
                  </a:lnTo>
                  <a:lnTo>
                    <a:pt x="641" y="5"/>
                  </a:lnTo>
                  <a:lnTo>
                    <a:pt x="666" y="8"/>
                  </a:lnTo>
                  <a:lnTo>
                    <a:pt x="691" y="13"/>
                  </a:lnTo>
                  <a:lnTo>
                    <a:pt x="716" y="18"/>
                  </a:lnTo>
                  <a:lnTo>
                    <a:pt x="740" y="25"/>
                  </a:lnTo>
                  <a:lnTo>
                    <a:pt x="763" y="32"/>
                  </a:lnTo>
                  <a:lnTo>
                    <a:pt x="788" y="41"/>
                  </a:lnTo>
                  <a:lnTo>
                    <a:pt x="811" y="50"/>
                  </a:lnTo>
                  <a:lnTo>
                    <a:pt x="833" y="60"/>
                  </a:lnTo>
                  <a:lnTo>
                    <a:pt x="855" y="71"/>
                  </a:lnTo>
                  <a:lnTo>
                    <a:pt x="876" y="84"/>
                  </a:lnTo>
                  <a:lnTo>
                    <a:pt x="898" y="98"/>
                  </a:lnTo>
                  <a:lnTo>
                    <a:pt x="918" y="111"/>
                  </a:lnTo>
                  <a:lnTo>
                    <a:pt x="937" y="126"/>
                  </a:lnTo>
                  <a:lnTo>
                    <a:pt x="956" y="142"/>
                  </a:lnTo>
                  <a:lnTo>
                    <a:pt x="974" y="158"/>
                  </a:lnTo>
                  <a:lnTo>
                    <a:pt x="992" y="176"/>
                  </a:lnTo>
                  <a:lnTo>
                    <a:pt x="1008" y="195"/>
                  </a:lnTo>
                  <a:lnTo>
                    <a:pt x="1023" y="214"/>
                  </a:lnTo>
                  <a:lnTo>
                    <a:pt x="1037" y="233"/>
                  </a:lnTo>
                  <a:lnTo>
                    <a:pt x="1049" y="254"/>
                  </a:lnTo>
                  <a:lnTo>
                    <a:pt x="1061" y="275"/>
                  </a:lnTo>
                  <a:lnTo>
                    <a:pt x="1072" y="299"/>
                  </a:lnTo>
                  <a:lnTo>
                    <a:pt x="1081" y="322"/>
                  </a:lnTo>
                  <a:lnTo>
                    <a:pt x="1090" y="345"/>
                  </a:lnTo>
                  <a:lnTo>
                    <a:pt x="1097" y="370"/>
                  </a:lnTo>
                  <a:lnTo>
                    <a:pt x="1102" y="396"/>
                  </a:lnTo>
                  <a:lnTo>
                    <a:pt x="1106" y="422"/>
                  </a:lnTo>
                  <a:lnTo>
                    <a:pt x="1108" y="448"/>
                  </a:lnTo>
                  <a:lnTo>
                    <a:pt x="1109" y="476"/>
                  </a:lnTo>
                  <a:lnTo>
                    <a:pt x="1109" y="476"/>
                  </a:lnTo>
                  <a:lnTo>
                    <a:pt x="1110" y="481"/>
                  </a:lnTo>
                  <a:lnTo>
                    <a:pt x="1113" y="489"/>
                  </a:lnTo>
                  <a:lnTo>
                    <a:pt x="1123" y="511"/>
                  </a:lnTo>
                  <a:lnTo>
                    <a:pt x="1136" y="535"/>
                  </a:lnTo>
                  <a:lnTo>
                    <a:pt x="1149" y="558"/>
                  </a:lnTo>
                  <a:lnTo>
                    <a:pt x="1149" y="558"/>
                  </a:lnTo>
                  <a:lnTo>
                    <a:pt x="1179" y="612"/>
                  </a:lnTo>
                  <a:lnTo>
                    <a:pt x="1194" y="640"/>
                  </a:lnTo>
                  <a:lnTo>
                    <a:pt x="1207" y="667"/>
                  </a:lnTo>
                  <a:lnTo>
                    <a:pt x="1217" y="694"/>
                  </a:lnTo>
                  <a:lnTo>
                    <a:pt x="1222" y="708"/>
                  </a:lnTo>
                  <a:lnTo>
                    <a:pt x="1225" y="721"/>
                  </a:lnTo>
                  <a:lnTo>
                    <a:pt x="1228" y="734"/>
                  </a:lnTo>
                  <a:lnTo>
                    <a:pt x="1230" y="746"/>
                  </a:lnTo>
                  <a:lnTo>
                    <a:pt x="1231" y="759"/>
                  </a:lnTo>
                  <a:lnTo>
                    <a:pt x="1230" y="771"/>
                  </a:lnTo>
                  <a:lnTo>
                    <a:pt x="1230" y="778"/>
                  </a:lnTo>
                  <a:lnTo>
                    <a:pt x="1230" y="778"/>
                  </a:lnTo>
                  <a:lnTo>
                    <a:pt x="1230" y="788"/>
                  </a:lnTo>
                  <a:lnTo>
                    <a:pt x="1229" y="798"/>
                  </a:lnTo>
                  <a:lnTo>
                    <a:pt x="1225" y="810"/>
                  </a:lnTo>
                  <a:lnTo>
                    <a:pt x="1223" y="815"/>
                  </a:lnTo>
                  <a:lnTo>
                    <a:pt x="1219" y="821"/>
                  </a:lnTo>
                  <a:lnTo>
                    <a:pt x="1219" y="821"/>
                  </a:lnTo>
                  <a:lnTo>
                    <a:pt x="1214" y="827"/>
                  </a:lnTo>
                  <a:lnTo>
                    <a:pt x="1209" y="833"/>
                  </a:lnTo>
                  <a:lnTo>
                    <a:pt x="1203" y="838"/>
                  </a:lnTo>
                  <a:lnTo>
                    <a:pt x="1196" y="842"/>
                  </a:lnTo>
                  <a:lnTo>
                    <a:pt x="1188" y="845"/>
                  </a:lnTo>
                  <a:lnTo>
                    <a:pt x="1180" y="848"/>
                  </a:lnTo>
                  <a:lnTo>
                    <a:pt x="1172" y="849"/>
                  </a:lnTo>
                  <a:lnTo>
                    <a:pt x="1164" y="850"/>
                  </a:lnTo>
                  <a:lnTo>
                    <a:pt x="1164" y="850"/>
                  </a:lnTo>
                  <a:lnTo>
                    <a:pt x="1135" y="851"/>
                  </a:lnTo>
                  <a:lnTo>
                    <a:pt x="1107" y="851"/>
                  </a:lnTo>
                  <a:lnTo>
                    <a:pt x="1107" y="851"/>
                  </a:lnTo>
                  <a:lnTo>
                    <a:pt x="1107" y="879"/>
                  </a:lnTo>
                  <a:lnTo>
                    <a:pt x="1105" y="913"/>
                  </a:lnTo>
                  <a:lnTo>
                    <a:pt x="1102" y="949"/>
                  </a:lnTo>
                  <a:lnTo>
                    <a:pt x="1098" y="986"/>
                  </a:lnTo>
                  <a:lnTo>
                    <a:pt x="1095" y="1005"/>
                  </a:lnTo>
                  <a:lnTo>
                    <a:pt x="1091" y="1023"/>
                  </a:lnTo>
                  <a:lnTo>
                    <a:pt x="1085" y="1040"/>
                  </a:lnTo>
                  <a:lnTo>
                    <a:pt x="1080" y="1057"/>
                  </a:lnTo>
                  <a:lnTo>
                    <a:pt x="1075" y="1072"/>
                  </a:lnTo>
                  <a:lnTo>
                    <a:pt x="1068" y="1085"/>
                  </a:lnTo>
                  <a:lnTo>
                    <a:pt x="1061" y="1097"/>
                  </a:lnTo>
                  <a:lnTo>
                    <a:pt x="1052" y="1108"/>
                  </a:lnTo>
                  <a:lnTo>
                    <a:pt x="1052" y="1108"/>
                  </a:lnTo>
                  <a:lnTo>
                    <a:pt x="1044" y="1115"/>
                  </a:lnTo>
                  <a:lnTo>
                    <a:pt x="1035" y="1123"/>
                  </a:lnTo>
                  <a:lnTo>
                    <a:pt x="1026" y="1129"/>
                  </a:lnTo>
                  <a:lnTo>
                    <a:pt x="1016" y="1134"/>
                  </a:lnTo>
                  <a:lnTo>
                    <a:pt x="1006" y="1140"/>
                  </a:lnTo>
                  <a:lnTo>
                    <a:pt x="996" y="1144"/>
                  </a:lnTo>
                  <a:lnTo>
                    <a:pt x="983" y="1148"/>
                  </a:lnTo>
                  <a:lnTo>
                    <a:pt x="971" y="1151"/>
                  </a:lnTo>
                  <a:lnTo>
                    <a:pt x="946" y="1156"/>
                  </a:lnTo>
                  <a:lnTo>
                    <a:pt x="917" y="1160"/>
                  </a:lnTo>
                  <a:lnTo>
                    <a:pt x="886" y="1162"/>
                  </a:lnTo>
                  <a:lnTo>
                    <a:pt x="850" y="1163"/>
                  </a:lnTo>
                  <a:lnTo>
                    <a:pt x="850" y="1332"/>
                  </a:lnTo>
                  <a:lnTo>
                    <a:pt x="850" y="1332"/>
                  </a:lnTo>
                  <a:lnTo>
                    <a:pt x="849" y="1338"/>
                  </a:lnTo>
                  <a:lnTo>
                    <a:pt x="848" y="1343"/>
                  </a:lnTo>
                  <a:lnTo>
                    <a:pt x="845" y="1348"/>
                  </a:lnTo>
                  <a:lnTo>
                    <a:pt x="842" y="1352"/>
                  </a:lnTo>
                  <a:lnTo>
                    <a:pt x="837" y="1355"/>
                  </a:lnTo>
                  <a:lnTo>
                    <a:pt x="833" y="1358"/>
                  </a:lnTo>
                  <a:lnTo>
                    <a:pt x="827" y="1359"/>
                  </a:lnTo>
                  <a:lnTo>
                    <a:pt x="822" y="1360"/>
                  </a:lnTo>
                  <a:lnTo>
                    <a:pt x="822" y="1360"/>
                  </a:lnTo>
                  <a:close/>
                  <a:moveTo>
                    <a:pt x="284" y="1303"/>
                  </a:moveTo>
                  <a:lnTo>
                    <a:pt x="794" y="1303"/>
                  </a:lnTo>
                  <a:lnTo>
                    <a:pt x="794" y="1135"/>
                  </a:lnTo>
                  <a:lnTo>
                    <a:pt x="794" y="1135"/>
                  </a:lnTo>
                  <a:lnTo>
                    <a:pt x="794" y="1129"/>
                  </a:lnTo>
                  <a:lnTo>
                    <a:pt x="796" y="1124"/>
                  </a:lnTo>
                  <a:lnTo>
                    <a:pt x="798" y="1119"/>
                  </a:lnTo>
                  <a:lnTo>
                    <a:pt x="802" y="1115"/>
                  </a:lnTo>
                  <a:lnTo>
                    <a:pt x="802" y="1115"/>
                  </a:lnTo>
                  <a:lnTo>
                    <a:pt x="806" y="1111"/>
                  </a:lnTo>
                  <a:lnTo>
                    <a:pt x="810" y="1109"/>
                  </a:lnTo>
                  <a:lnTo>
                    <a:pt x="815" y="1107"/>
                  </a:lnTo>
                  <a:lnTo>
                    <a:pt x="822" y="1107"/>
                  </a:lnTo>
                  <a:lnTo>
                    <a:pt x="822" y="1107"/>
                  </a:lnTo>
                  <a:lnTo>
                    <a:pt x="861" y="1105"/>
                  </a:lnTo>
                  <a:lnTo>
                    <a:pt x="895" y="1104"/>
                  </a:lnTo>
                  <a:lnTo>
                    <a:pt x="924" y="1102"/>
                  </a:lnTo>
                  <a:lnTo>
                    <a:pt x="948" y="1098"/>
                  </a:lnTo>
                  <a:lnTo>
                    <a:pt x="968" y="1093"/>
                  </a:lnTo>
                  <a:lnTo>
                    <a:pt x="977" y="1089"/>
                  </a:lnTo>
                  <a:lnTo>
                    <a:pt x="985" y="1086"/>
                  </a:lnTo>
                  <a:lnTo>
                    <a:pt x="994" y="1082"/>
                  </a:lnTo>
                  <a:lnTo>
                    <a:pt x="1000" y="1077"/>
                  </a:lnTo>
                  <a:lnTo>
                    <a:pt x="1007" y="1072"/>
                  </a:lnTo>
                  <a:lnTo>
                    <a:pt x="1013" y="1067"/>
                  </a:lnTo>
                  <a:lnTo>
                    <a:pt x="1013" y="1067"/>
                  </a:lnTo>
                  <a:lnTo>
                    <a:pt x="1018" y="1060"/>
                  </a:lnTo>
                  <a:lnTo>
                    <a:pt x="1023" y="1052"/>
                  </a:lnTo>
                  <a:lnTo>
                    <a:pt x="1027" y="1041"/>
                  </a:lnTo>
                  <a:lnTo>
                    <a:pt x="1031" y="1029"/>
                  </a:lnTo>
                  <a:lnTo>
                    <a:pt x="1034" y="1015"/>
                  </a:lnTo>
                  <a:lnTo>
                    <a:pt x="1038" y="999"/>
                  </a:lnTo>
                  <a:lnTo>
                    <a:pt x="1043" y="965"/>
                  </a:lnTo>
                  <a:lnTo>
                    <a:pt x="1047" y="929"/>
                  </a:lnTo>
                  <a:lnTo>
                    <a:pt x="1049" y="891"/>
                  </a:lnTo>
                  <a:lnTo>
                    <a:pt x="1050" y="856"/>
                  </a:lnTo>
                  <a:lnTo>
                    <a:pt x="1050" y="822"/>
                  </a:lnTo>
                  <a:lnTo>
                    <a:pt x="1050" y="822"/>
                  </a:lnTo>
                  <a:lnTo>
                    <a:pt x="1050" y="817"/>
                  </a:lnTo>
                  <a:lnTo>
                    <a:pt x="1052" y="811"/>
                  </a:lnTo>
                  <a:lnTo>
                    <a:pt x="1055" y="806"/>
                  </a:lnTo>
                  <a:lnTo>
                    <a:pt x="1058" y="802"/>
                  </a:lnTo>
                  <a:lnTo>
                    <a:pt x="1058" y="802"/>
                  </a:lnTo>
                  <a:lnTo>
                    <a:pt x="1063" y="797"/>
                  </a:lnTo>
                  <a:lnTo>
                    <a:pt x="1068" y="794"/>
                  </a:lnTo>
                  <a:lnTo>
                    <a:pt x="1073" y="793"/>
                  </a:lnTo>
                  <a:lnTo>
                    <a:pt x="1079" y="793"/>
                  </a:lnTo>
                  <a:lnTo>
                    <a:pt x="1079" y="793"/>
                  </a:lnTo>
                  <a:lnTo>
                    <a:pt x="1108" y="793"/>
                  </a:lnTo>
                  <a:lnTo>
                    <a:pt x="1134" y="794"/>
                  </a:lnTo>
                  <a:lnTo>
                    <a:pt x="1162" y="793"/>
                  </a:lnTo>
                  <a:lnTo>
                    <a:pt x="1162" y="793"/>
                  </a:lnTo>
                  <a:lnTo>
                    <a:pt x="1165" y="793"/>
                  </a:lnTo>
                  <a:lnTo>
                    <a:pt x="1168" y="792"/>
                  </a:lnTo>
                  <a:lnTo>
                    <a:pt x="1170" y="790"/>
                  </a:lnTo>
                  <a:lnTo>
                    <a:pt x="1172" y="788"/>
                  </a:lnTo>
                  <a:lnTo>
                    <a:pt x="1172" y="788"/>
                  </a:lnTo>
                  <a:lnTo>
                    <a:pt x="1173" y="778"/>
                  </a:lnTo>
                  <a:lnTo>
                    <a:pt x="1173" y="778"/>
                  </a:lnTo>
                  <a:lnTo>
                    <a:pt x="1173" y="767"/>
                  </a:lnTo>
                  <a:lnTo>
                    <a:pt x="1173" y="767"/>
                  </a:lnTo>
                  <a:lnTo>
                    <a:pt x="1173" y="758"/>
                  </a:lnTo>
                  <a:lnTo>
                    <a:pt x="1172" y="748"/>
                  </a:lnTo>
                  <a:lnTo>
                    <a:pt x="1171" y="738"/>
                  </a:lnTo>
                  <a:lnTo>
                    <a:pt x="1168" y="727"/>
                  </a:lnTo>
                  <a:lnTo>
                    <a:pt x="1160" y="705"/>
                  </a:lnTo>
                  <a:lnTo>
                    <a:pt x="1150" y="680"/>
                  </a:lnTo>
                  <a:lnTo>
                    <a:pt x="1139" y="656"/>
                  </a:lnTo>
                  <a:lnTo>
                    <a:pt x="1126" y="632"/>
                  </a:lnTo>
                  <a:lnTo>
                    <a:pt x="1101" y="586"/>
                  </a:lnTo>
                  <a:lnTo>
                    <a:pt x="1101" y="586"/>
                  </a:lnTo>
                  <a:lnTo>
                    <a:pt x="1079" y="550"/>
                  </a:lnTo>
                  <a:lnTo>
                    <a:pt x="1064" y="520"/>
                  </a:lnTo>
                  <a:lnTo>
                    <a:pt x="1059" y="508"/>
                  </a:lnTo>
                  <a:lnTo>
                    <a:pt x="1055" y="497"/>
                  </a:lnTo>
                  <a:lnTo>
                    <a:pt x="1053" y="485"/>
                  </a:lnTo>
                  <a:lnTo>
                    <a:pt x="1052" y="476"/>
                  </a:lnTo>
                  <a:lnTo>
                    <a:pt x="1052" y="476"/>
                  </a:lnTo>
                  <a:lnTo>
                    <a:pt x="1051" y="452"/>
                  </a:lnTo>
                  <a:lnTo>
                    <a:pt x="1049" y="428"/>
                  </a:lnTo>
                  <a:lnTo>
                    <a:pt x="1046" y="405"/>
                  </a:lnTo>
                  <a:lnTo>
                    <a:pt x="1041" y="382"/>
                  </a:lnTo>
                  <a:lnTo>
                    <a:pt x="1035" y="361"/>
                  </a:lnTo>
                  <a:lnTo>
                    <a:pt x="1028" y="340"/>
                  </a:lnTo>
                  <a:lnTo>
                    <a:pt x="1019" y="320"/>
                  </a:lnTo>
                  <a:lnTo>
                    <a:pt x="1010" y="300"/>
                  </a:lnTo>
                  <a:lnTo>
                    <a:pt x="999" y="280"/>
                  </a:lnTo>
                  <a:lnTo>
                    <a:pt x="988" y="262"/>
                  </a:lnTo>
                  <a:lnTo>
                    <a:pt x="974" y="245"/>
                  </a:lnTo>
                  <a:lnTo>
                    <a:pt x="961" y="228"/>
                  </a:lnTo>
                  <a:lnTo>
                    <a:pt x="947" y="212"/>
                  </a:lnTo>
                  <a:lnTo>
                    <a:pt x="932" y="197"/>
                  </a:lnTo>
                  <a:lnTo>
                    <a:pt x="916" y="181"/>
                  </a:lnTo>
                  <a:lnTo>
                    <a:pt x="899" y="167"/>
                  </a:lnTo>
                  <a:lnTo>
                    <a:pt x="881" y="154"/>
                  </a:lnTo>
                  <a:lnTo>
                    <a:pt x="863" y="142"/>
                  </a:lnTo>
                  <a:lnTo>
                    <a:pt x="844" y="131"/>
                  </a:lnTo>
                  <a:lnTo>
                    <a:pt x="825" y="120"/>
                  </a:lnTo>
                  <a:lnTo>
                    <a:pt x="805" y="110"/>
                  </a:lnTo>
                  <a:lnTo>
                    <a:pt x="785" y="101"/>
                  </a:lnTo>
                  <a:lnTo>
                    <a:pt x="764" y="93"/>
                  </a:lnTo>
                  <a:lnTo>
                    <a:pt x="743" y="85"/>
                  </a:lnTo>
                  <a:lnTo>
                    <a:pt x="722" y="78"/>
                  </a:lnTo>
                  <a:lnTo>
                    <a:pt x="700" y="72"/>
                  </a:lnTo>
                  <a:lnTo>
                    <a:pt x="678" y="67"/>
                  </a:lnTo>
                  <a:lnTo>
                    <a:pt x="656" y="63"/>
                  </a:lnTo>
                  <a:lnTo>
                    <a:pt x="634" y="60"/>
                  </a:lnTo>
                  <a:lnTo>
                    <a:pt x="611" y="58"/>
                  </a:lnTo>
                  <a:lnTo>
                    <a:pt x="589" y="57"/>
                  </a:lnTo>
                  <a:lnTo>
                    <a:pt x="566" y="56"/>
                  </a:lnTo>
                  <a:lnTo>
                    <a:pt x="566" y="56"/>
                  </a:lnTo>
                  <a:lnTo>
                    <a:pt x="540" y="57"/>
                  </a:lnTo>
                  <a:lnTo>
                    <a:pt x="514" y="59"/>
                  </a:lnTo>
                  <a:lnTo>
                    <a:pt x="488" y="62"/>
                  </a:lnTo>
                  <a:lnTo>
                    <a:pt x="462" y="66"/>
                  </a:lnTo>
                  <a:lnTo>
                    <a:pt x="437" y="72"/>
                  </a:lnTo>
                  <a:lnTo>
                    <a:pt x="413" y="79"/>
                  </a:lnTo>
                  <a:lnTo>
                    <a:pt x="390" y="87"/>
                  </a:lnTo>
                  <a:lnTo>
                    <a:pt x="366" y="97"/>
                  </a:lnTo>
                  <a:lnTo>
                    <a:pt x="343" y="107"/>
                  </a:lnTo>
                  <a:lnTo>
                    <a:pt x="321" y="118"/>
                  </a:lnTo>
                  <a:lnTo>
                    <a:pt x="300" y="130"/>
                  </a:lnTo>
                  <a:lnTo>
                    <a:pt x="280" y="143"/>
                  </a:lnTo>
                  <a:lnTo>
                    <a:pt x="259" y="157"/>
                  </a:lnTo>
                  <a:lnTo>
                    <a:pt x="240" y="172"/>
                  </a:lnTo>
                  <a:lnTo>
                    <a:pt x="222" y="188"/>
                  </a:lnTo>
                  <a:lnTo>
                    <a:pt x="204" y="206"/>
                  </a:lnTo>
                  <a:lnTo>
                    <a:pt x="188" y="223"/>
                  </a:lnTo>
                  <a:lnTo>
                    <a:pt x="171" y="241"/>
                  </a:lnTo>
                  <a:lnTo>
                    <a:pt x="156" y="261"/>
                  </a:lnTo>
                  <a:lnTo>
                    <a:pt x="142" y="281"/>
                  </a:lnTo>
                  <a:lnTo>
                    <a:pt x="129" y="302"/>
                  </a:lnTo>
                  <a:lnTo>
                    <a:pt x="117" y="323"/>
                  </a:lnTo>
                  <a:lnTo>
                    <a:pt x="106" y="345"/>
                  </a:lnTo>
                  <a:lnTo>
                    <a:pt x="96" y="368"/>
                  </a:lnTo>
                  <a:lnTo>
                    <a:pt x="87" y="391"/>
                  </a:lnTo>
                  <a:lnTo>
                    <a:pt x="79" y="416"/>
                  </a:lnTo>
                  <a:lnTo>
                    <a:pt x="72" y="440"/>
                  </a:lnTo>
                  <a:lnTo>
                    <a:pt x="66" y="465"/>
                  </a:lnTo>
                  <a:lnTo>
                    <a:pt x="62" y="490"/>
                  </a:lnTo>
                  <a:lnTo>
                    <a:pt x="59" y="517"/>
                  </a:lnTo>
                  <a:lnTo>
                    <a:pt x="57" y="543"/>
                  </a:lnTo>
                  <a:lnTo>
                    <a:pt x="56" y="570"/>
                  </a:lnTo>
                  <a:lnTo>
                    <a:pt x="56" y="570"/>
                  </a:lnTo>
                  <a:lnTo>
                    <a:pt x="57" y="605"/>
                  </a:lnTo>
                  <a:lnTo>
                    <a:pt x="59" y="639"/>
                  </a:lnTo>
                  <a:lnTo>
                    <a:pt x="64" y="671"/>
                  </a:lnTo>
                  <a:lnTo>
                    <a:pt x="69" y="703"/>
                  </a:lnTo>
                  <a:lnTo>
                    <a:pt x="78" y="732"/>
                  </a:lnTo>
                  <a:lnTo>
                    <a:pt x="87" y="761"/>
                  </a:lnTo>
                  <a:lnTo>
                    <a:pt x="98" y="788"/>
                  </a:lnTo>
                  <a:lnTo>
                    <a:pt x="110" y="815"/>
                  </a:lnTo>
                  <a:lnTo>
                    <a:pt x="124" y="840"/>
                  </a:lnTo>
                  <a:lnTo>
                    <a:pt x="140" y="864"/>
                  </a:lnTo>
                  <a:lnTo>
                    <a:pt x="157" y="886"/>
                  </a:lnTo>
                  <a:lnTo>
                    <a:pt x="177" y="908"/>
                  </a:lnTo>
                  <a:lnTo>
                    <a:pt x="197" y="928"/>
                  </a:lnTo>
                  <a:lnTo>
                    <a:pt x="220" y="947"/>
                  </a:lnTo>
                  <a:lnTo>
                    <a:pt x="243" y="964"/>
                  </a:lnTo>
                  <a:lnTo>
                    <a:pt x="269" y="981"/>
                  </a:lnTo>
                  <a:lnTo>
                    <a:pt x="269" y="981"/>
                  </a:lnTo>
                  <a:lnTo>
                    <a:pt x="275" y="985"/>
                  </a:lnTo>
                  <a:lnTo>
                    <a:pt x="280" y="991"/>
                  </a:lnTo>
                  <a:lnTo>
                    <a:pt x="283" y="997"/>
                  </a:lnTo>
                  <a:lnTo>
                    <a:pt x="284" y="1006"/>
                  </a:lnTo>
                  <a:lnTo>
                    <a:pt x="284" y="130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29" name="Google Shape;529;p23"/>
            <p:cNvSpPr/>
            <p:nvPr/>
          </p:nvSpPr>
          <p:spPr>
            <a:xfrm>
              <a:off x="6426200" y="5153026"/>
              <a:ext cx="74613" cy="15875"/>
            </a:xfrm>
            <a:custGeom>
              <a:avLst/>
              <a:gdLst/>
              <a:ahLst/>
              <a:cxnLst/>
              <a:rect l="l" t="t" r="r" b="b"/>
              <a:pathLst>
                <a:path w="284" h="56" extrusionOk="0">
                  <a:moveTo>
                    <a:pt x="255" y="56"/>
                  </a:moveTo>
                  <a:lnTo>
                    <a:pt x="28" y="56"/>
                  </a:lnTo>
                  <a:lnTo>
                    <a:pt x="28" y="56"/>
                  </a:lnTo>
                  <a:lnTo>
                    <a:pt x="22" y="55"/>
                  </a:lnTo>
                  <a:lnTo>
                    <a:pt x="17" y="54"/>
                  </a:lnTo>
                  <a:lnTo>
                    <a:pt x="12" y="51"/>
                  </a:lnTo>
                  <a:lnTo>
                    <a:pt x="8" y="48"/>
                  </a:lnTo>
                  <a:lnTo>
                    <a:pt x="5" y="44"/>
                  </a:lnTo>
                  <a:lnTo>
                    <a:pt x="2" y="39"/>
                  </a:lnTo>
                  <a:lnTo>
                    <a:pt x="1" y="3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1" y="22"/>
                  </a:lnTo>
                  <a:lnTo>
                    <a:pt x="2" y="17"/>
                  </a:lnTo>
                  <a:lnTo>
                    <a:pt x="5" y="12"/>
                  </a:lnTo>
                  <a:lnTo>
                    <a:pt x="8" y="8"/>
                  </a:lnTo>
                  <a:lnTo>
                    <a:pt x="12" y="5"/>
                  </a:lnTo>
                  <a:lnTo>
                    <a:pt x="17" y="2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255" y="0"/>
                  </a:lnTo>
                  <a:lnTo>
                    <a:pt x="255" y="0"/>
                  </a:lnTo>
                  <a:lnTo>
                    <a:pt x="260" y="0"/>
                  </a:lnTo>
                  <a:lnTo>
                    <a:pt x="266" y="2"/>
                  </a:lnTo>
                  <a:lnTo>
                    <a:pt x="270" y="5"/>
                  </a:lnTo>
                  <a:lnTo>
                    <a:pt x="275" y="8"/>
                  </a:lnTo>
                  <a:lnTo>
                    <a:pt x="279" y="12"/>
                  </a:lnTo>
                  <a:lnTo>
                    <a:pt x="281" y="17"/>
                  </a:lnTo>
                  <a:lnTo>
                    <a:pt x="283" y="22"/>
                  </a:lnTo>
                  <a:lnTo>
                    <a:pt x="284" y="28"/>
                  </a:lnTo>
                  <a:lnTo>
                    <a:pt x="284" y="28"/>
                  </a:lnTo>
                  <a:lnTo>
                    <a:pt x="283" y="34"/>
                  </a:lnTo>
                  <a:lnTo>
                    <a:pt x="281" y="39"/>
                  </a:lnTo>
                  <a:lnTo>
                    <a:pt x="279" y="44"/>
                  </a:lnTo>
                  <a:lnTo>
                    <a:pt x="275" y="48"/>
                  </a:lnTo>
                  <a:lnTo>
                    <a:pt x="270" y="51"/>
                  </a:lnTo>
                  <a:lnTo>
                    <a:pt x="266" y="54"/>
                  </a:lnTo>
                  <a:lnTo>
                    <a:pt x="260" y="55"/>
                  </a:lnTo>
                  <a:lnTo>
                    <a:pt x="255" y="56"/>
                  </a:lnTo>
                  <a:lnTo>
                    <a:pt x="255" y="5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30" name="Google Shape;530;p23"/>
            <p:cNvSpPr/>
            <p:nvPr/>
          </p:nvSpPr>
          <p:spPr>
            <a:xfrm>
              <a:off x="6396038" y="5183188"/>
              <a:ext cx="104775" cy="15875"/>
            </a:xfrm>
            <a:custGeom>
              <a:avLst/>
              <a:gdLst/>
              <a:ahLst/>
              <a:cxnLst/>
              <a:rect l="l" t="t" r="r" b="b"/>
              <a:pathLst>
                <a:path w="397" h="56" extrusionOk="0">
                  <a:moveTo>
                    <a:pt x="368" y="56"/>
                  </a:moveTo>
                  <a:lnTo>
                    <a:pt x="28" y="56"/>
                  </a:lnTo>
                  <a:lnTo>
                    <a:pt x="28" y="56"/>
                  </a:lnTo>
                  <a:lnTo>
                    <a:pt x="22" y="56"/>
                  </a:lnTo>
                  <a:lnTo>
                    <a:pt x="17" y="54"/>
                  </a:lnTo>
                  <a:lnTo>
                    <a:pt x="12" y="51"/>
                  </a:lnTo>
                  <a:lnTo>
                    <a:pt x="8" y="48"/>
                  </a:lnTo>
                  <a:lnTo>
                    <a:pt x="5" y="44"/>
                  </a:lnTo>
                  <a:lnTo>
                    <a:pt x="2" y="39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2" y="17"/>
                  </a:lnTo>
                  <a:lnTo>
                    <a:pt x="5" y="13"/>
                  </a:lnTo>
                  <a:lnTo>
                    <a:pt x="8" y="8"/>
                  </a:lnTo>
                  <a:lnTo>
                    <a:pt x="12" y="5"/>
                  </a:lnTo>
                  <a:lnTo>
                    <a:pt x="17" y="2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68" y="0"/>
                  </a:lnTo>
                  <a:lnTo>
                    <a:pt x="368" y="0"/>
                  </a:lnTo>
                  <a:lnTo>
                    <a:pt x="373" y="1"/>
                  </a:lnTo>
                  <a:lnTo>
                    <a:pt x="379" y="2"/>
                  </a:lnTo>
                  <a:lnTo>
                    <a:pt x="383" y="5"/>
                  </a:lnTo>
                  <a:lnTo>
                    <a:pt x="388" y="8"/>
                  </a:lnTo>
                  <a:lnTo>
                    <a:pt x="392" y="13"/>
                  </a:lnTo>
                  <a:lnTo>
                    <a:pt x="394" y="17"/>
                  </a:lnTo>
                  <a:lnTo>
                    <a:pt x="396" y="23"/>
                  </a:lnTo>
                  <a:lnTo>
                    <a:pt x="397" y="28"/>
                  </a:lnTo>
                  <a:lnTo>
                    <a:pt x="397" y="28"/>
                  </a:lnTo>
                  <a:lnTo>
                    <a:pt x="396" y="34"/>
                  </a:lnTo>
                  <a:lnTo>
                    <a:pt x="394" y="39"/>
                  </a:lnTo>
                  <a:lnTo>
                    <a:pt x="392" y="44"/>
                  </a:lnTo>
                  <a:lnTo>
                    <a:pt x="388" y="48"/>
                  </a:lnTo>
                  <a:lnTo>
                    <a:pt x="383" y="51"/>
                  </a:lnTo>
                  <a:lnTo>
                    <a:pt x="379" y="54"/>
                  </a:lnTo>
                  <a:lnTo>
                    <a:pt x="373" y="56"/>
                  </a:lnTo>
                  <a:lnTo>
                    <a:pt x="368" y="56"/>
                  </a:lnTo>
                  <a:lnTo>
                    <a:pt x="368" y="5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31" name="Google Shape;531;p23"/>
            <p:cNvSpPr/>
            <p:nvPr/>
          </p:nvSpPr>
          <p:spPr>
            <a:xfrm>
              <a:off x="6396038" y="5213351"/>
              <a:ext cx="104775" cy="15875"/>
            </a:xfrm>
            <a:custGeom>
              <a:avLst/>
              <a:gdLst/>
              <a:ahLst/>
              <a:cxnLst/>
              <a:rect l="l" t="t" r="r" b="b"/>
              <a:pathLst>
                <a:path w="397" h="57" extrusionOk="0">
                  <a:moveTo>
                    <a:pt x="368" y="57"/>
                  </a:moveTo>
                  <a:lnTo>
                    <a:pt x="28" y="57"/>
                  </a:lnTo>
                  <a:lnTo>
                    <a:pt x="28" y="57"/>
                  </a:lnTo>
                  <a:lnTo>
                    <a:pt x="22" y="56"/>
                  </a:lnTo>
                  <a:lnTo>
                    <a:pt x="17" y="54"/>
                  </a:lnTo>
                  <a:lnTo>
                    <a:pt x="12" y="52"/>
                  </a:lnTo>
                  <a:lnTo>
                    <a:pt x="8" y="48"/>
                  </a:lnTo>
                  <a:lnTo>
                    <a:pt x="5" y="44"/>
                  </a:lnTo>
                  <a:lnTo>
                    <a:pt x="2" y="39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2" y="18"/>
                  </a:lnTo>
                  <a:lnTo>
                    <a:pt x="5" y="13"/>
                  </a:lnTo>
                  <a:lnTo>
                    <a:pt x="8" y="9"/>
                  </a:lnTo>
                  <a:lnTo>
                    <a:pt x="12" y="5"/>
                  </a:lnTo>
                  <a:lnTo>
                    <a:pt x="17" y="3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68" y="0"/>
                  </a:lnTo>
                  <a:lnTo>
                    <a:pt x="368" y="0"/>
                  </a:lnTo>
                  <a:lnTo>
                    <a:pt x="373" y="1"/>
                  </a:lnTo>
                  <a:lnTo>
                    <a:pt x="379" y="3"/>
                  </a:lnTo>
                  <a:lnTo>
                    <a:pt x="383" y="5"/>
                  </a:lnTo>
                  <a:lnTo>
                    <a:pt x="388" y="9"/>
                  </a:lnTo>
                  <a:lnTo>
                    <a:pt x="392" y="13"/>
                  </a:lnTo>
                  <a:lnTo>
                    <a:pt x="394" y="18"/>
                  </a:lnTo>
                  <a:lnTo>
                    <a:pt x="396" y="23"/>
                  </a:lnTo>
                  <a:lnTo>
                    <a:pt x="397" y="28"/>
                  </a:lnTo>
                  <a:lnTo>
                    <a:pt x="397" y="28"/>
                  </a:lnTo>
                  <a:lnTo>
                    <a:pt x="396" y="34"/>
                  </a:lnTo>
                  <a:lnTo>
                    <a:pt x="394" y="39"/>
                  </a:lnTo>
                  <a:lnTo>
                    <a:pt x="392" y="44"/>
                  </a:lnTo>
                  <a:lnTo>
                    <a:pt x="388" y="48"/>
                  </a:lnTo>
                  <a:lnTo>
                    <a:pt x="383" y="52"/>
                  </a:lnTo>
                  <a:lnTo>
                    <a:pt x="379" y="54"/>
                  </a:lnTo>
                  <a:lnTo>
                    <a:pt x="373" y="56"/>
                  </a:lnTo>
                  <a:lnTo>
                    <a:pt x="368" y="57"/>
                  </a:lnTo>
                  <a:lnTo>
                    <a:pt x="368" y="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32" name="Google Shape;532;p23"/>
            <p:cNvSpPr/>
            <p:nvPr/>
          </p:nvSpPr>
          <p:spPr>
            <a:xfrm>
              <a:off x="6396038" y="5243513"/>
              <a:ext cx="104775" cy="15875"/>
            </a:xfrm>
            <a:custGeom>
              <a:avLst/>
              <a:gdLst/>
              <a:ahLst/>
              <a:cxnLst/>
              <a:rect l="l" t="t" r="r" b="b"/>
              <a:pathLst>
                <a:path w="397" h="56" extrusionOk="0">
                  <a:moveTo>
                    <a:pt x="368" y="56"/>
                  </a:moveTo>
                  <a:lnTo>
                    <a:pt x="28" y="56"/>
                  </a:lnTo>
                  <a:lnTo>
                    <a:pt x="28" y="56"/>
                  </a:lnTo>
                  <a:lnTo>
                    <a:pt x="22" y="55"/>
                  </a:lnTo>
                  <a:lnTo>
                    <a:pt x="17" y="54"/>
                  </a:lnTo>
                  <a:lnTo>
                    <a:pt x="12" y="51"/>
                  </a:lnTo>
                  <a:lnTo>
                    <a:pt x="8" y="48"/>
                  </a:lnTo>
                  <a:lnTo>
                    <a:pt x="5" y="43"/>
                  </a:lnTo>
                  <a:lnTo>
                    <a:pt x="2" y="39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2" y="17"/>
                  </a:lnTo>
                  <a:lnTo>
                    <a:pt x="5" y="12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7" y="2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68" y="0"/>
                  </a:lnTo>
                  <a:lnTo>
                    <a:pt x="368" y="0"/>
                  </a:lnTo>
                  <a:lnTo>
                    <a:pt x="373" y="0"/>
                  </a:lnTo>
                  <a:lnTo>
                    <a:pt x="379" y="2"/>
                  </a:lnTo>
                  <a:lnTo>
                    <a:pt x="383" y="4"/>
                  </a:lnTo>
                  <a:lnTo>
                    <a:pt x="388" y="8"/>
                  </a:lnTo>
                  <a:lnTo>
                    <a:pt x="392" y="12"/>
                  </a:lnTo>
                  <a:lnTo>
                    <a:pt x="394" y="17"/>
                  </a:lnTo>
                  <a:lnTo>
                    <a:pt x="396" y="22"/>
                  </a:lnTo>
                  <a:lnTo>
                    <a:pt x="397" y="28"/>
                  </a:lnTo>
                  <a:lnTo>
                    <a:pt x="397" y="28"/>
                  </a:lnTo>
                  <a:lnTo>
                    <a:pt x="396" y="33"/>
                  </a:lnTo>
                  <a:lnTo>
                    <a:pt x="394" y="39"/>
                  </a:lnTo>
                  <a:lnTo>
                    <a:pt x="392" y="43"/>
                  </a:lnTo>
                  <a:lnTo>
                    <a:pt x="388" y="48"/>
                  </a:lnTo>
                  <a:lnTo>
                    <a:pt x="383" y="51"/>
                  </a:lnTo>
                  <a:lnTo>
                    <a:pt x="379" y="54"/>
                  </a:lnTo>
                  <a:lnTo>
                    <a:pt x="373" y="55"/>
                  </a:lnTo>
                  <a:lnTo>
                    <a:pt x="368" y="56"/>
                  </a:lnTo>
                  <a:lnTo>
                    <a:pt x="368" y="5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33" name="Google Shape;533;p23"/>
            <p:cNvSpPr/>
            <p:nvPr/>
          </p:nvSpPr>
          <p:spPr>
            <a:xfrm>
              <a:off x="6365875" y="5124451"/>
              <a:ext cx="165100" cy="163513"/>
            </a:xfrm>
            <a:custGeom>
              <a:avLst/>
              <a:gdLst/>
              <a:ahLst/>
              <a:cxnLst/>
              <a:rect l="l" t="t" r="r" b="b"/>
              <a:pathLst>
                <a:path w="623" h="624" extrusionOk="0">
                  <a:moveTo>
                    <a:pt x="594" y="624"/>
                  </a:moveTo>
                  <a:lnTo>
                    <a:pt x="28" y="624"/>
                  </a:lnTo>
                  <a:lnTo>
                    <a:pt x="28" y="624"/>
                  </a:lnTo>
                  <a:lnTo>
                    <a:pt x="22" y="623"/>
                  </a:lnTo>
                  <a:lnTo>
                    <a:pt x="17" y="622"/>
                  </a:lnTo>
                  <a:lnTo>
                    <a:pt x="12" y="618"/>
                  </a:lnTo>
                  <a:lnTo>
                    <a:pt x="8" y="615"/>
                  </a:lnTo>
                  <a:lnTo>
                    <a:pt x="4" y="611"/>
                  </a:lnTo>
                  <a:lnTo>
                    <a:pt x="2" y="606"/>
                  </a:lnTo>
                  <a:lnTo>
                    <a:pt x="0" y="601"/>
                  </a:lnTo>
                  <a:lnTo>
                    <a:pt x="0" y="59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2" y="18"/>
                  </a:lnTo>
                  <a:lnTo>
                    <a:pt x="4" y="13"/>
                  </a:lnTo>
                  <a:lnTo>
                    <a:pt x="8" y="9"/>
                  </a:lnTo>
                  <a:lnTo>
                    <a:pt x="12" y="4"/>
                  </a:lnTo>
                  <a:lnTo>
                    <a:pt x="17" y="2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594" y="0"/>
                  </a:lnTo>
                  <a:lnTo>
                    <a:pt x="594" y="0"/>
                  </a:lnTo>
                  <a:lnTo>
                    <a:pt x="599" y="0"/>
                  </a:lnTo>
                  <a:lnTo>
                    <a:pt x="606" y="2"/>
                  </a:lnTo>
                  <a:lnTo>
                    <a:pt x="611" y="4"/>
                  </a:lnTo>
                  <a:lnTo>
                    <a:pt x="615" y="9"/>
                  </a:lnTo>
                  <a:lnTo>
                    <a:pt x="618" y="13"/>
                  </a:lnTo>
                  <a:lnTo>
                    <a:pt x="621" y="18"/>
                  </a:lnTo>
                  <a:lnTo>
                    <a:pt x="622" y="23"/>
                  </a:lnTo>
                  <a:lnTo>
                    <a:pt x="623" y="29"/>
                  </a:lnTo>
                  <a:lnTo>
                    <a:pt x="623" y="595"/>
                  </a:lnTo>
                  <a:lnTo>
                    <a:pt x="623" y="595"/>
                  </a:lnTo>
                  <a:lnTo>
                    <a:pt x="622" y="601"/>
                  </a:lnTo>
                  <a:lnTo>
                    <a:pt x="621" y="606"/>
                  </a:lnTo>
                  <a:lnTo>
                    <a:pt x="618" y="611"/>
                  </a:lnTo>
                  <a:lnTo>
                    <a:pt x="615" y="615"/>
                  </a:lnTo>
                  <a:lnTo>
                    <a:pt x="611" y="618"/>
                  </a:lnTo>
                  <a:lnTo>
                    <a:pt x="606" y="622"/>
                  </a:lnTo>
                  <a:lnTo>
                    <a:pt x="599" y="623"/>
                  </a:lnTo>
                  <a:lnTo>
                    <a:pt x="594" y="624"/>
                  </a:lnTo>
                  <a:lnTo>
                    <a:pt x="594" y="624"/>
                  </a:lnTo>
                  <a:close/>
                  <a:moveTo>
                    <a:pt x="56" y="567"/>
                  </a:moveTo>
                  <a:lnTo>
                    <a:pt x="566" y="567"/>
                  </a:lnTo>
                  <a:lnTo>
                    <a:pt x="566" y="57"/>
                  </a:lnTo>
                  <a:lnTo>
                    <a:pt x="56" y="57"/>
                  </a:lnTo>
                  <a:lnTo>
                    <a:pt x="56" y="56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534" name="Google Shape;534;p23"/>
          <p:cNvGrpSpPr/>
          <p:nvPr/>
        </p:nvGrpSpPr>
        <p:grpSpPr>
          <a:xfrm>
            <a:off x="9248101" y="3041587"/>
            <a:ext cx="843606" cy="776413"/>
            <a:chOff x="3397250" y="5064126"/>
            <a:chExt cx="358776" cy="330200"/>
          </a:xfrm>
        </p:grpSpPr>
        <p:sp>
          <p:nvSpPr>
            <p:cNvPr id="535" name="Google Shape;535;p23"/>
            <p:cNvSpPr/>
            <p:nvPr/>
          </p:nvSpPr>
          <p:spPr>
            <a:xfrm>
              <a:off x="3516313" y="5064126"/>
              <a:ext cx="239713" cy="88900"/>
            </a:xfrm>
            <a:custGeom>
              <a:avLst/>
              <a:gdLst/>
              <a:ahLst/>
              <a:cxnLst/>
              <a:rect l="l" t="t" r="r" b="b"/>
              <a:pathLst>
                <a:path w="907" h="340" extrusionOk="0">
                  <a:moveTo>
                    <a:pt x="878" y="340"/>
                  </a:moveTo>
                  <a:lnTo>
                    <a:pt x="28" y="340"/>
                  </a:lnTo>
                  <a:lnTo>
                    <a:pt x="28" y="340"/>
                  </a:lnTo>
                  <a:lnTo>
                    <a:pt x="22" y="339"/>
                  </a:lnTo>
                  <a:lnTo>
                    <a:pt x="17" y="338"/>
                  </a:lnTo>
                  <a:lnTo>
                    <a:pt x="12" y="335"/>
                  </a:lnTo>
                  <a:lnTo>
                    <a:pt x="8" y="332"/>
                  </a:lnTo>
                  <a:lnTo>
                    <a:pt x="5" y="328"/>
                  </a:lnTo>
                  <a:lnTo>
                    <a:pt x="2" y="323"/>
                  </a:lnTo>
                  <a:lnTo>
                    <a:pt x="0" y="318"/>
                  </a:lnTo>
                  <a:lnTo>
                    <a:pt x="0" y="31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2" y="17"/>
                  </a:lnTo>
                  <a:lnTo>
                    <a:pt x="5" y="13"/>
                  </a:lnTo>
                  <a:lnTo>
                    <a:pt x="8" y="9"/>
                  </a:lnTo>
                  <a:lnTo>
                    <a:pt x="12" y="5"/>
                  </a:lnTo>
                  <a:lnTo>
                    <a:pt x="17" y="2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878" y="0"/>
                  </a:lnTo>
                  <a:lnTo>
                    <a:pt x="878" y="0"/>
                  </a:lnTo>
                  <a:lnTo>
                    <a:pt x="883" y="1"/>
                  </a:lnTo>
                  <a:lnTo>
                    <a:pt x="889" y="2"/>
                  </a:lnTo>
                  <a:lnTo>
                    <a:pt x="893" y="5"/>
                  </a:lnTo>
                  <a:lnTo>
                    <a:pt x="899" y="9"/>
                  </a:lnTo>
                  <a:lnTo>
                    <a:pt x="902" y="13"/>
                  </a:lnTo>
                  <a:lnTo>
                    <a:pt x="905" y="17"/>
                  </a:lnTo>
                  <a:lnTo>
                    <a:pt x="906" y="23"/>
                  </a:lnTo>
                  <a:lnTo>
                    <a:pt x="907" y="28"/>
                  </a:lnTo>
                  <a:lnTo>
                    <a:pt x="907" y="312"/>
                  </a:lnTo>
                  <a:lnTo>
                    <a:pt x="907" y="312"/>
                  </a:lnTo>
                  <a:lnTo>
                    <a:pt x="906" y="318"/>
                  </a:lnTo>
                  <a:lnTo>
                    <a:pt x="905" y="323"/>
                  </a:lnTo>
                  <a:lnTo>
                    <a:pt x="902" y="328"/>
                  </a:lnTo>
                  <a:lnTo>
                    <a:pt x="899" y="332"/>
                  </a:lnTo>
                  <a:lnTo>
                    <a:pt x="893" y="335"/>
                  </a:lnTo>
                  <a:lnTo>
                    <a:pt x="889" y="338"/>
                  </a:lnTo>
                  <a:lnTo>
                    <a:pt x="883" y="339"/>
                  </a:lnTo>
                  <a:lnTo>
                    <a:pt x="878" y="340"/>
                  </a:lnTo>
                  <a:lnTo>
                    <a:pt x="878" y="340"/>
                  </a:lnTo>
                  <a:close/>
                  <a:moveTo>
                    <a:pt x="56" y="284"/>
                  </a:moveTo>
                  <a:lnTo>
                    <a:pt x="850" y="284"/>
                  </a:lnTo>
                  <a:lnTo>
                    <a:pt x="850" y="57"/>
                  </a:lnTo>
                  <a:lnTo>
                    <a:pt x="56" y="57"/>
                  </a:lnTo>
                  <a:lnTo>
                    <a:pt x="56" y="28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36" name="Google Shape;536;p23"/>
            <p:cNvSpPr/>
            <p:nvPr/>
          </p:nvSpPr>
          <p:spPr>
            <a:xfrm>
              <a:off x="3516313" y="5183188"/>
              <a:ext cx="239713" cy="90488"/>
            </a:xfrm>
            <a:custGeom>
              <a:avLst/>
              <a:gdLst/>
              <a:ahLst/>
              <a:cxnLst/>
              <a:rect l="l" t="t" r="r" b="b"/>
              <a:pathLst>
                <a:path w="907" h="340" extrusionOk="0">
                  <a:moveTo>
                    <a:pt x="878" y="340"/>
                  </a:moveTo>
                  <a:lnTo>
                    <a:pt x="28" y="340"/>
                  </a:lnTo>
                  <a:lnTo>
                    <a:pt x="28" y="340"/>
                  </a:lnTo>
                  <a:lnTo>
                    <a:pt x="22" y="339"/>
                  </a:lnTo>
                  <a:lnTo>
                    <a:pt x="17" y="338"/>
                  </a:lnTo>
                  <a:lnTo>
                    <a:pt x="12" y="335"/>
                  </a:lnTo>
                  <a:lnTo>
                    <a:pt x="8" y="332"/>
                  </a:lnTo>
                  <a:lnTo>
                    <a:pt x="5" y="328"/>
                  </a:lnTo>
                  <a:lnTo>
                    <a:pt x="2" y="323"/>
                  </a:lnTo>
                  <a:lnTo>
                    <a:pt x="0" y="318"/>
                  </a:lnTo>
                  <a:lnTo>
                    <a:pt x="0" y="31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2" y="17"/>
                  </a:lnTo>
                  <a:lnTo>
                    <a:pt x="5" y="13"/>
                  </a:lnTo>
                  <a:lnTo>
                    <a:pt x="8" y="8"/>
                  </a:lnTo>
                  <a:lnTo>
                    <a:pt x="12" y="5"/>
                  </a:lnTo>
                  <a:lnTo>
                    <a:pt x="17" y="2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878" y="0"/>
                  </a:lnTo>
                  <a:lnTo>
                    <a:pt x="878" y="0"/>
                  </a:lnTo>
                  <a:lnTo>
                    <a:pt x="883" y="1"/>
                  </a:lnTo>
                  <a:lnTo>
                    <a:pt x="889" y="2"/>
                  </a:lnTo>
                  <a:lnTo>
                    <a:pt x="893" y="5"/>
                  </a:lnTo>
                  <a:lnTo>
                    <a:pt x="899" y="8"/>
                  </a:lnTo>
                  <a:lnTo>
                    <a:pt x="902" y="13"/>
                  </a:lnTo>
                  <a:lnTo>
                    <a:pt x="905" y="17"/>
                  </a:lnTo>
                  <a:lnTo>
                    <a:pt x="906" y="23"/>
                  </a:lnTo>
                  <a:lnTo>
                    <a:pt x="907" y="28"/>
                  </a:lnTo>
                  <a:lnTo>
                    <a:pt x="907" y="312"/>
                  </a:lnTo>
                  <a:lnTo>
                    <a:pt x="907" y="312"/>
                  </a:lnTo>
                  <a:lnTo>
                    <a:pt x="906" y="318"/>
                  </a:lnTo>
                  <a:lnTo>
                    <a:pt x="905" y="323"/>
                  </a:lnTo>
                  <a:lnTo>
                    <a:pt x="902" y="328"/>
                  </a:lnTo>
                  <a:lnTo>
                    <a:pt x="899" y="332"/>
                  </a:lnTo>
                  <a:lnTo>
                    <a:pt x="893" y="335"/>
                  </a:lnTo>
                  <a:lnTo>
                    <a:pt x="889" y="338"/>
                  </a:lnTo>
                  <a:lnTo>
                    <a:pt x="883" y="339"/>
                  </a:lnTo>
                  <a:lnTo>
                    <a:pt x="878" y="340"/>
                  </a:lnTo>
                  <a:lnTo>
                    <a:pt x="878" y="340"/>
                  </a:lnTo>
                  <a:close/>
                  <a:moveTo>
                    <a:pt x="56" y="283"/>
                  </a:moveTo>
                  <a:lnTo>
                    <a:pt x="850" y="283"/>
                  </a:lnTo>
                  <a:lnTo>
                    <a:pt x="850" y="56"/>
                  </a:lnTo>
                  <a:lnTo>
                    <a:pt x="56" y="56"/>
                  </a:lnTo>
                  <a:lnTo>
                    <a:pt x="56" y="28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37" name="Google Shape;537;p23"/>
            <p:cNvSpPr/>
            <p:nvPr/>
          </p:nvSpPr>
          <p:spPr>
            <a:xfrm>
              <a:off x="3516313" y="5303838"/>
              <a:ext cx="239713" cy="90488"/>
            </a:xfrm>
            <a:custGeom>
              <a:avLst/>
              <a:gdLst/>
              <a:ahLst/>
              <a:cxnLst/>
              <a:rect l="l" t="t" r="r" b="b"/>
              <a:pathLst>
                <a:path w="907" h="340" extrusionOk="0">
                  <a:moveTo>
                    <a:pt x="878" y="340"/>
                  </a:moveTo>
                  <a:lnTo>
                    <a:pt x="28" y="340"/>
                  </a:lnTo>
                  <a:lnTo>
                    <a:pt x="28" y="340"/>
                  </a:lnTo>
                  <a:lnTo>
                    <a:pt x="22" y="339"/>
                  </a:lnTo>
                  <a:lnTo>
                    <a:pt x="17" y="338"/>
                  </a:lnTo>
                  <a:lnTo>
                    <a:pt x="12" y="335"/>
                  </a:lnTo>
                  <a:lnTo>
                    <a:pt x="8" y="332"/>
                  </a:lnTo>
                  <a:lnTo>
                    <a:pt x="5" y="328"/>
                  </a:lnTo>
                  <a:lnTo>
                    <a:pt x="2" y="323"/>
                  </a:lnTo>
                  <a:lnTo>
                    <a:pt x="0" y="318"/>
                  </a:lnTo>
                  <a:lnTo>
                    <a:pt x="0" y="31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2" y="17"/>
                  </a:lnTo>
                  <a:lnTo>
                    <a:pt x="5" y="13"/>
                  </a:lnTo>
                  <a:lnTo>
                    <a:pt x="8" y="8"/>
                  </a:lnTo>
                  <a:lnTo>
                    <a:pt x="12" y="5"/>
                  </a:lnTo>
                  <a:lnTo>
                    <a:pt x="17" y="2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878" y="0"/>
                  </a:lnTo>
                  <a:lnTo>
                    <a:pt x="878" y="0"/>
                  </a:lnTo>
                  <a:lnTo>
                    <a:pt x="883" y="1"/>
                  </a:lnTo>
                  <a:lnTo>
                    <a:pt x="889" y="2"/>
                  </a:lnTo>
                  <a:lnTo>
                    <a:pt x="893" y="5"/>
                  </a:lnTo>
                  <a:lnTo>
                    <a:pt x="899" y="8"/>
                  </a:lnTo>
                  <a:lnTo>
                    <a:pt x="902" y="13"/>
                  </a:lnTo>
                  <a:lnTo>
                    <a:pt x="905" y="17"/>
                  </a:lnTo>
                  <a:lnTo>
                    <a:pt x="906" y="23"/>
                  </a:lnTo>
                  <a:lnTo>
                    <a:pt x="907" y="28"/>
                  </a:lnTo>
                  <a:lnTo>
                    <a:pt x="907" y="312"/>
                  </a:lnTo>
                  <a:lnTo>
                    <a:pt x="907" y="312"/>
                  </a:lnTo>
                  <a:lnTo>
                    <a:pt x="906" y="318"/>
                  </a:lnTo>
                  <a:lnTo>
                    <a:pt x="905" y="323"/>
                  </a:lnTo>
                  <a:lnTo>
                    <a:pt x="902" y="328"/>
                  </a:lnTo>
                  <a:lnTo>
                    <a:pt x="899" y="332"/>
                  </a:lnTo>
                  <a:lnTo>
                    <a:pt x="893" y="335"/>
                  </a:lnTo>
                  <a:lnTo>
                    <a:pt x="889" y="338"/>
                  </a:lnTo>
                  <a:lnTo>
                    <a:pt x="883" y="339"/>
                  </a:lnTo>
                  <a:lnTo>
                    <a:pt x="878" y="340"/>
                  </a:lnTo>
                  <a:lnTo>
                    <a:pt x="878" y="340"/>
                  </a:lnTo>
                  <a:close/>
                  <a:moveTo>
                    <a:pt x="56" y="284"/>
                  </a:moveTo>
                  <a:lnTo>
                    <a:pt x="850" y="284"/>
                  </a:lnTo>
                  <a:lnTo>
                    <a:pt x="850" y="57"/>
                  </a:lnTo>
                  <a:lnTo>
                    <a:pt x="56" y="57"/>
                  </a:lnTo>
                  <a:lnTo>
                    <a:pt x="56" y="28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38" name="Google Shape;538;p23"/>
            <p:cNvSpPr/>
            <p:nvPr/>
          </p:nvSpPr>
          <p:spPr>
            <a:xfrm>
              <a:off x="3397250" y="5064126"/>
              <a:ext cx="88900" cy="88900"/>
            </a:xfrm>
            <a:custGeom>
              <a:avLst/>
              <a:gdLst/>
              <a:ahLst/>
              <a:cxnLst/>
              <a:rect l="l" t="t" r="r" b="b"/>
              <a:pathLst>
                <a:path w="340" h="340" extrusionOk="0">
                  <a:moveTo>
                    <a:pt x="312" y="340"/>
                  </a:moveTo>
                  <a:lnTo>
                    <a:pt x="28" y="340"/>
                  </a:lnTo>
                  <a:lnTo>
                    <a:pt x="28" y="340"/>
                  </a:lnTo>
                  <a:lnTo>
                    <a:pt x="22" y="339"/>
                  </a:lnTo>
                  <a:lnTo>
                    <a:pt x="17" y="338"/>
                  </a:lnTo>
                  <a:lnTo>
                    <a:pt x="12" y="335"/>
                  </a:lnTo>
                  <a:lnTo>
                    <a:pt x="8" y="332"/>
                  </a:lnTo>
                  <a:lnTo>
                    <a:pt x="5" y="328"/>
                  </a:lnTo>
                  <a:lnTo>
                    <a:pt x="2" y="323"/>
                  </a:lnTo>
                  <a:lnTo>
                    <a:pt x="0" y="318"/>
                  </a:lnTo>
                  <a:lnTo>
                    <a:pt x="0" y="31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2" y="17"/>
                  </a:lnTo>
                  <a:lnTo>
                    <a:pt x="5" y="13"/>
                  </a:lnTo>
                  <a:lnTo>
                    <a:pt x="8" y="9"/>
                  </a:lnTo>
                  <a:lnTo>
                    <a:pt x="12" y="5"/>
                  </a:lnTo>
                  <a:lnTo>
                    <a:pt x="17" y="2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317" y="1"/>
                  </a:lnTo>
                  <a:lnTo>
                    <a:pt x="322" y="2"/>
                  </a:lnTo>
                  <a:lnTo>
                    <a:pt x="327" y="5"/>
                  </a:lnTo>
                  <a:lnTo>
                    <a:pt x="331" y="9"/>
                  </a:lnTo>
                  <a:lnTo>
                    <a:pt x="335" y="13"/>
                  </a:lnTo>
                  <a:lnTo>
                    <a:pt x="337" y="17"/>
                  </a:lnTo>
                  <a:lnTo>
                    <a:pt x="339" y="23"/>
                  </a:lnTo>
                  <a:lnTo>
                    <a:pt x="340" y="28"/>
                  </a:lnTo>
                  <a:lnTo>
                    <a:pt x="340" y="312"/>
                  </a:lnTo>
                  <a:lnTo>
                    <a:pt x="340" y="312"/>
                  </a:lnTo>
                  <a:lnTo>
                    <a:pt x="339" y="318"/>
                  </a:lnTo>
                  <a:lnTo>
                    <a:pt x="337" y="323"/>
                  </a:lnTo>
                  <a:lnTo>
                    <a:pt x="335" y="328"/>
                  </a:lnTo>
                  <a:lnTo>
                    <a:pt x="331" y="332"/>
                  </a:lnTo>
                  <a:lnTo>
                    <a:pt x="327" y="335"/>
                  </a:lnTo>
                  <a:lnTo>
                    <a:pt x="322" y="338"/>
                  </a:lnTo>
                  <a:lnTo>
                    <a:pt x="317" y="339"/>
                  </a:lnTo>
                  <a:lnTo>
                    <a:pt x="312" y="340"/>
                  </a:lnTo>
                  <a:lnTo>
                    <a:pt x="312" y="340"/>
                  </a:lnTo>
                  <a:close/>
                  <a:moveTo>
                    <a:pt x="57" y="284"/>
                  </a:moveTo>
                  <a:lnTo>
                    <a:pt x="283" y="284"/>
                  </a:lnTo>
                  <a:lnTo>
                    <a:pt x="283" y="57"/>
                  </a:lnTo>
                  <a:lnTo>
                    <a:pt x="57" y="57"/>
                  </a:lnTo>
                  <a:lnTo>
                    <a:pt x="57" y="28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39" name="Google Shape;539;p23"/>
            <p:cNvSpPr/>
            <p:nvPr/>
          </p:nvSpPr>
          <p:spPr>
            <a:xfrm>
              <a:off x="3397250" y="5183188"/>
              <a:ext cx="88900" cy="90488"/>
            </a:xfrm>
            <a:custGeom>
              <a:avLst/>
              <a:gdLst/>
              <a:ahLst/>
              <a:cxnLst/>
              <a:rect l="l" t="t" r="r" b="b"/>
              <a:pathLst>
                <a:path w="340" h="340" extrusionOk="0">
                  <a:moveTo>
                    <a:pt x="312" y="340"/>
                  </a:moveTo>
                  <a:lnTo>
                    <a:pt x="28" y="340"/>
                  </a:lnTo>
                  <a:lnTo>
                    <a:pt x="28" y="340"/>
                  </a:lnTo>
                  <a:lnTo>
                    <a:pt x="22" y="339"/>
                  </a:lnTo>
                  <a:lnTo>
                    <a:pt x="17" y="338"/>
                  </a:lnTo>
                  <a:lnTo>
                    <a:pt x="12" y="335"/>
                  </a:lnTo>
                  <a:lnTo>
                    <a:pt x="8" y="332"/>
                  </a:lnTo>
                  <a:lnTo>
                    <a:pt x="5" y="328"/>
                  </a:lnTo>
                  <a:lnTo>
                    <a:pt x="2" y="323"/>
                  </a:lnTo>
                  <a:lnTo>
                    <a:pt x="0" y="318"/>
                  </a:lnTo>
                  <a:lnTo>
                    <a:pt x="0" y="31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2" y="17"/>
                  </a:lnTo>
                  <a:lnTo>
                    <a:pt x="5" y="13"/>
                  </a:lnTo>
                  <a:lnTo>
                    <a:pt x="8" y="8"/>
                  </a:lnTo>
                  <a:lnTo>
                    <a:pt x="12" y="5"/>
                  </a:lnTo>
                  <a:lnTo>
                    <a:pt x="17" y="2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317" y="1"/>
                  </a:lnTo>
                  <a:lnTo>
                    <a:pt x="322" y="2"/>
                  </a:lnTo>
                  <a:lnTo>
                    <a:pt x="327" y="5"/>
                  </a:lnTo>
                  <a:lnTo>
                    <a:pt x="331" y="8"/>
                  </a:lnTo>
                  <a:lnTo>
                    <a:pt x="335" y="13"/>
                  </a:lnTo>
                  <a:lnTo>
                    <a:pt x="337" y="17"/>
                  </a:lnTo>
                  <a:lnTo>
                    <a:pt x="339" y="23"/>
                  </a:lnTo>
                  <a:lnTo>
                    <a:pt x="340" y="28"/>
                  </a:lnTo>
                  <a:lnTo>
                    <a:pt x="340" y="312"/>
                  </a:lnTo>
                  <a:lnTo>
                    <a:pt x="340" y="312"/>
                  </a:lnTo>
                  <a:lnTo>
                    <a:pt x="339" y="318"/>
                  </a:lnTo>
                  <a:lnTo>
                    <a:pt x="337" y="323"/>
                  </a:lnTo>
                  <a:lnTo>
                    <a:pt x="335" y="328"/>
                  </a:lnTo>
                  <a:lnTo>
                    <a:pt x="331" y="332"/>
                  </a:lnTo>
                  <a:lnTo>
                    <a:pt x="327" y="335"/>
                  </a:lnTo>
                  <a:lnTo>
                    <a:pt x="322" y="338"/>
                  </a:lnTo>
                  <a:lnTo>
                    <a:pt x="317" y="339"/>
                  </a:lnTo>
                  <a:lnTo>
                    <a:pt x="312" y="340"/>
                  </a:lnTo>
                  <a:lnTo>
                    <a:pt x="312" y="340"/>
                  </a:lnTo>
                  <a:close/>
                  <a:moveTo>
                    <a:pt x="57" y="283"/>
                  </a:moveTo>
                  <a:lnTo>
                    <a:pt x="283" y="283"/>
                  </a:lnTo>
                  <a:lnTo>
                    <a:pt x="283" y="56"/>
                  </a:lnTo>
                  <a:lnTo>
                    <a:pt x="57" y="56"/>
                  </a:lnTo>
                  <a:lnTo>
                    <a:pt x="57" y="28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40" name="Google Shape;540;p23"/>
            <p:cNvSpPr/>
            <p:nvPr/>
          </p:nvSpPr>
          <p:spPr>
            <a:xfrm>
              <a:off x="3397250" y="5303838"/>
              <a:ext cx="88900" cy="90488"/>
            </a:xfrm>
            <a:custGeom>
              <a:avLst/>
              <a:gdLst/>
              <a:ahLst/>
              <a:cxnLst/>
              <a:rect l="l" t="t" r="r" b="b"/>
              <a:pathLst>
                <a:path w="340" h="340" extrusionOk="0">
                  <a:moveTo>
                    <a:pt x="312" y="340"/>
                  </a:moveTo>
                  <a:lnTo>
                    <a:pt x="28" y="340"/>
                  </a:lnTo>
                  <a:lnTo>
                    <a:pt x="28" y="340"/>
                  </a:lnTo>
                  <a:lnTo>
                    <a:pt x="22" y="339"/>
                  </a:lnTo>
                  <a:lnTo>
                    <a:pt x="17" y="338"/>
                  </a:lnTo>
                  <a:lnTo>
                    <a:pt x="12" y="335"/>
                  </a:lnTo>
                  <a:lnTo>
                    <a:pt x="8" y="332"/>
                  </a:lnTo>
                  <a:lnTo>
                    <a:pt x="5" y="328"/>
                  </a:lnTo>
                  <a:lnTo>
                    <a:pt x="2" y="323"/>
                  </a:lnTo>
                  <a:lnTo>
                    <a:pt x="0" y="318"/>
                  </a:lnTo>
                  <a:lnTo>
                    <a:pt x="0" y="31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2" y="17"/>
                  </a:lnTo>
                  <a:lnTo>
                    <a:pt x="5" y="13"/>
                  </a:lnTo>
                  <a:lnTo>
                    <a:pt x="8" y="8"/>
                  </a:lnTo>
                  <a:lnTo>
                    <a:pt x="12" y="5"/>
                  </a:lnTo>
                  <a:lnTo>
                    <a:pt x="17" y="2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317" y="1"/>
                  </a:lnTo>
                  <a:lnTo>
                    <a:pt x="322" y="2"/>
                  </a:lnTo>
                  <a:lnTo>
                    <a:pt x="327" y="5"/>
                  </a:lnTo>
                  <a:lnTo>
                    <a:pt x="331" y="8"/>
                  </a:lnTo>
                  <a:lnTo>
                    <a:pt x="335" y="13"/>
                  </a:lnTo>
                  <a:lnTo>
                    <a:pt x="337" y="17"/>
                  </a:lnTo>
                  <a:lnTo>
                    <a:pt x="339" y="23"/>
                  </a:lnTo>
                  <a:lnTo>
                    <a:pt x="340" y="28"/>
                  </a:lnTo>
                  <a:lnTo>
                    <a:pt x="340" y="312"/>
                  </a:lnTo>
                  <a:lnTo>
                    <a:pt x="340" y="312"/>
                  </a:lnTo>
                  <a:lnTo>
                    <a:pt x="339" y="318"/>
                  </a:lnTo>
                  <a:lnTo>
                    <a:pt x="337" y="323"/>
                  </a:lnTo>
                  <a:lnTo>
                    <a:pt x="335" y="328"/>
                  </a:lnTo>
                  <a:lnTo>
                    <a:pt x="331" y="332"/>
                  </a:lnTo>
                  <a:lnTo>
                    <a:pt x="327" y="335"/>
                  </a:lnTo>
                  <a:lnTo>
                    <a:pt x="322" y="338"/>
                  </a:lnTo>
                  <a:lnTo>
                    <a:pt x="317" y="339"/>
                  </a:lnTo>
                  <a:lnTo>
                    <a:pt x="312" y="340"/>
                  </a:lnTo>
                  <a:lnTo>
                    <a:pt x="312" y="340"/>
                  </a:lnTo>
                  <a:close/>
                  <a:moveTo>
                    <a:pt x="57" y="284"/>
                  </a:moveTo>
                  <a:lnTo>
                    <a:pt x="283" y="284"/>
                  </a:lnTo>
                  <a:lnTo>
                    <a:pt x="283" y="57"/>
                  </a:lnTo>
                  <a:lnTo>
                    <a:pt x="57" y="57"/>
                  </a:lnTo>
                  <a:lnTo>
                    <a:pt x="57" y="28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541" name="Google Shape;541;p23"/>
          <p:cNvSpPr txBox="1"/>
          <p:nvPr/>
        </p:nvSpPr>
        <p:spPr>
          <a:xfrm>
            <a:off x="4036539" y="667152"/>
            <a:ext cx="4168408" cy="516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COMPLIANCE</a:t>
            </a:r>
            <a:endParaRPr sz="3600" b="1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subTitle" idx="2"/>
          </p:nvPr>
        </p:nvSpPr>
        <p:spPr>
          <a:xfrm>
            <a:off x="774626" y="391286"/>
            <a:ext cx="10971438" cy="1571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sz="3600"/>
              <a:t>Porque hablar de  </a:t>
            </a:r>
            <a:r>
              <a:rPr lang="en-US" sz="3600">
                <a:solidFill>
                  <a:srgbClr val="FFC000"/>
                </a:solidFill>
              </a:rPr>
              <a:t>COMPLIANCE</a:t>
            </a:r>
            <a:r>
              <a:rPr lang="en-US" sz="3600"/>
              <a:t> en un encuentro de docentes de Auditoría???</a:t>
            </a:r>
            <a:endParaRPr/>
          </a:p>
        </p:txBody>
      </p:sp>
      <p:sp>
        <p:nvSpPr>
          <p:cNvPr id="43" name="Google Shape;43;p6"/>
          <p:cNvSpPr txBox="1"/>
          <p:nvPr/>
        </p:nvSpPr>
        <p:spPr>
          <a:xfrm>
            <a:off x="8136283" y="2389632"/>
            <a:ext cx="3181291" cy="3200844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43950" rIns="18000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sz="2600" b="1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OPORTUNIDADES</a:t>
            </a:r>
            <a:endParaRPr sz="2600" b="1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4" name="Google Shape;44;p6"/>
          <p:cNvSpPr txBox="1"/>
          <p:nvPr/>
        </p:nvSpPr>
        <p:spPr>
          <a:xfrm>
            <a:off x="4531534" y="2389631"/>
            <a:ext cx="3181290" cy="3200845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txBody>
          <a:bodyPr spcFirstLastPara="1" wrap="square" lIns="180000" tIns="143950" rIns="18000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ROL DEL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AUDITOR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INTERNO</a:t>
            </a:r>
            <a:endParaRPr dirty="0"/>
          </a:p>
        </p:txBody>
      </p:sp>
      <p:sp>
        <p:nvSpPr>
          <p:cNvPr id="45" name="Google Shape;45;p6"/>
          <p:cNvSpPr txBox="1"/>
          <p:nvPr/>
        </p:nvSpPr>
        <p:spPr>
          <a:xfrm>
            <a:off x="616129" y="2389632"/>
            <a:ext cx="3181291" cy="3200845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spcFirstLastPara="1" wrap="square" lIns="180000" tIns="143950" rIns="18000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NECESIDAD DE EVALUAR RIESGO DE INCORRECCIONES DEBIDAS A FRAUDE POR DELITOS DE CORRUPCIÓN</a:t>
            </a:r>
            <a:endParaRPr/>
          </a:p>
        </p:txBody>
      </p:sp>
      <p:sp>
        <p:nvSpPr>
          <p:cNvPr id="46" name="Google Shape;46;p6"/>
          <p:cNvSpPr txBox="1"/>
          <p:nvPr/>
        </p:nvSpPr>
        <p:spPr>
          <a:xfrm>
            <a:off x="774626" y="1269110"/>
            <a:ext cx="3419422" cy="26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E4FE9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47" name="Google Shape;4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0073" y="1056944"/>
            <a:ext cx="951319" cy="1199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24"/>
          <p:cNvSpPr txBox="1"/>
          <p:nvPr/>
        </p:nvSpPr>
        <p:spPr>
          <a:xfrm>
            <a:off x="5552082" y="1378262"/>
            <a:ext cx="3438000" cy="21240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00FF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43950" rIns="18000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endParaRPr sz="2600" b="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sz="26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SITUACIÓN ACTUAL EN ARGENTINA</a:t>
            </a:r>
            <a:endParaRPr/>
          </a:p>
        </p:txBody>
      </p:sp>
      <p:sp>
        <p:nvSpPr>
          <p:cNvPr id="548" name="Google Shape;548;p24"/>
          <p:cNvSpPr txBox="1">
            <a:spLocks noGrp="1"/>
          </p:cNvSpPr>
          <p:nvPr>
            <p:ph type="subTitle" idx="2"/>
          </p:nvPr>
        </p:nvSpPr>
        <p:spPr>
          <a:xfrm>
            <a:off x="891320" y="462337"/>
            <a:ext cx="10971438" cy="51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 sz="3200"/>
              <a:t>OTRAS CUESTIONES IMPORTANTES..</a:t>
            </a:r>
            <a:endParaRPr/>
          </a:p>
        </p:txBody>
      </p:sp>
      <p:sp>
        <p:nvSpPr>
          <p:cNvPr id="549" name="Google Shape;549;p24"/>
          <p:cNvSpPr txBox="1"/>
          <p:nvPr/>
        </p:nvSpPr>
        <p:spPr>
          <a:xfrm>
            <a:off x="5610270" y="4191575"/>
            <a:ext cx="3438000" cy="2124000"/>
          </a:xfrm>
          <a:prstGeom prst="rect">
            <a:avLst/>
          </a:prstGeom>
          <a:solidFill>
            <a:srgbClr val="66FF99"/>
          </a:solidFill>
          <a:ln w="38100" cap="flat" cmpd="sng">
            <a:solidFill>
              <a:srgbClr val="DCFC1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43950" rIns="18000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VALORACIÓN DE LOS PROGRAMAS DE INTEGRIDAD</a:t>
            </a:r>
            <a:endParaRPr/>
          </a:p>
        </p:txBody>
      </p:sp>
      <p:pic>
        <p:nvPicPr>
          <p:cNvPr id="550" name="Google Shape;550;p24" descr="water-drop-384649_192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3144" y="2535695"/>
            <a:ext cx="3438000" cy="2138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25"/>
          <p:cNvSpPr/>
          <p:nvPr/>
        </p:nvSpPr>
        <p:spPr>
          <a:xfrm>
            <a:off x="230059" y="280416"/>
            <a:ext cx="11849037" cy="526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EVALUACIÓN DE RIESGOS: base del diseño del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Programa de Integridad</a:t>
            </a: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6" name="Google Shape;556;p25" descr="Resultado de imagen para cimientos dibuj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68055" y="280416"/>
            <a:ext cx="1782953" cy="1558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9634" y="2809875"/>
            <a:ext cx="11351623" cy="3172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26"/>
          <p:cNvSpPr/>
          <p:nvPr/>
        </p:nvSpPr>
        <p:spPr>
          <a:xfrm>
            <a:off x="804041" y="5544094"/>
            <a:ext cx="3168869" cy="620223"/>
          </a:xfrm>
          <a:custGeom>
            <a:avLst/>
            <a:gdLst/>
            <a:ahLst/>
            <a:cxnLst/>
            <a:rect l="l" t="t" r="r" b="b"/>
            <a:pathLst>
              <a:path w="3168869" h="620223" extrusionOk="0">
                <a:moveTo>
                  <a:pt x="0" y="5368"/>
                </a:moveTo>
                <a:cubicBezTo>
                  <a:pt x="220717" y="10623"/>
                  <a:pt x="444933" y="-18360"/>
                  <a:pt x="662152" y="21134"/>
                </a:cubicBezTo>
                <a:cubicBezTo>
                  <a:pt x="699793" y="27978"/>
                  <a:pt x="689998" y="93412"/>
                  <a:pt x="693683" y="131492"/>
                </a:cubicBezTo>
                <a:cubicBezTo>
                  <a:pt x="705842" y="257139"/>
                  <a:pt x="682065" y="386637"/>
                  <a:pt x="709449" y="509865"/>
                </a:cubicBezTo>
                <a:cubicBezTo>
                  <a:pt x="716096" y="539778"/>
                  <a:pt x="759028" y="548021"/>
                  <a:pt x="788276" y="557161"/>
                </a:cubicBezTo>
                <a:cubicBezTo>
                  <a:pt x="885129" y="587427"/>
                  <a:pt x="1003239" y="590123"/>
                  <a:pt x="1103587" y="604458"/>
                </a:cubicBezTo>
                <a:cubicBezTo>
                  <a:pt x="1130114" y="608248"/>
                  <a:pt x="1156138" y="614968"/>
                  <a:pt x="1182414" y="620223"/>
                </a:cubicBezTo>
                <a:cubicBezTo>
                  <a:pt x="1487214" y="609713"/>
                  <a:pt x="1792486" y="608648"/>
                  <a:pt x="2096814" y="588692"/>
                </a:cubicBezTo>
                <a:cubicBezTo>
                  <a:pt x="2115721" y="587452"/>
                  <a:pt x="2130713" y="570559"/>
                  <a:pt x="2144111" y="557161"/>
                </a:cubicBezTo>
                <a:cubicBezTo>
                  <a:pt x="2282437" y="418837"/>
                  <a:pt x="2032597" y="617150"/>
                  <a:pt x="2238704" y="462568"/>
                </a:cubicBezTo>
                <a:cubicBezTo>
                  <a:pt x="2244701" y="432579"/>
                  <a:pt x="2254074" y="368767"/>
                  <a:pt x="2270235" y="336444"/>
                </a:cubicBezTo>
                <a:cubicBezTo>
                  <a:pt x="2278709" y="319497"/>
                  <a:pt x="2291256" y="304913"/>
                  <a:pt x="2301766" y="289147"/>
                </a:cubicBezTo>
                <a:cubicBezTo>
                  <a:pt x="2307021" y="268126"/>
                  <a:pt x="2313282" y="247332"/>
                  <a:pt x="2317531" y="226085"/>
                </a:cubicBezTo>
                <a:cubicBezTo>
                  <a:pt x="2391396" y="-143242"/>
                  <a:pt x="2194081" y="131492"/>
                  <a:pt x="3168869" y="131492"/>
                </a:cubicBez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563" name="Google Shape;56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2945" y="4425740"/>
            <a:ext cx="786582" cy="129583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564" name="Google Shape;564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26321" y="5089324"/>
            <a:ext cx="991575" cy="128183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565" name="Google Shape;565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21889" y="5041136"/>
            <a:ext cx="1067850" cy="128183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566" name="Google Shape;566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910876" y="4820496"/>
            <a:ext cx="1279536" cy="192498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567" name="Google Shape;567;p26"/>
          <p:cNvSpPr/>
          <p:nvPr/>
        </p:nvSpPr>
        <p:spPr>
          <a:xfrm>
            <a:off x="6327251" y="4459163"/>
            <a:ext cx="216102" cy="542294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68" name="Google Shape;568;p26"/>
          <p:cNvSpPr/>
          <p:nvPr/>
        </p:nvSpPr>
        <p:spPr>
          <a:xfrm>
            <a:off x="8012634" y="4425740"/>
            <a:ext cx="216102" cy="542294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569" name="Google Shape;569;p26"/>
          <p:cNvCxnSpPr/>
          <p:nvPr/>
        </p:nvCxnSpPr>
        <p:spPr>
          <a:xfrm>
            <a:off x="7615866" y="5782986"/>
            <a:ext cx="1267445" cy="480306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0" name="Google Shape;570;p26"/>
          <p:cNvCxnSpPr/>
          <p:nvPr/>
        </p:nvCxnSpPr>
        <p:spPr>
          <a:xfrm flipH="1">
            <a:off x="7721889" y="5803521"/>
            <a:ext cx="1267445" cy="511837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71" name="Google Shape;571;p2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29839" y="4551823"/>
            <a:ext cx="1375101" cy="1612494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Google Shape;572;p26"/>
          <p:cNvSpPr/>
          <p:nvPr/>
        </p:nvSpPr>
        <p:spPr>
          <a:xfrm>
            <a:off x="9339072" y="4852028"/>
            <a:ext cx="1097280" cy="878212"/>
          </a:xfrm>
          <a:prstGeom prst="downArrow">
            <a:avLst>
              <a:gd name="adj1" fmla="val 50000"/>
              <a:gd name="adj2" fmla="val 50000"/>
            </a:avLst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73" name="Google Shape;573;p26"/>
          <p:cNvSpPr txBox="1"/>
          <p:nvPr/>
        </p:nvSpPr>
        <p:spPr>
          <a:xfrm>
            <a:off x="9067422" y="5682052"/>
            <a:ext cx="1475232" cy="112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PI</a:t>
            </a:r>
            <a:endParaRPr/>
          </a:p>
        </p:txBody>
      </p:sp>
      <p:pic>
        <p:nvPicPr>
          <p:cNvPr id="574" name="Google Shape;574;p2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607" y="256033"/>
            <a:ext cx="12190413" cy="413594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575" name="Google Shape;575;p26"/>
          <p:cNvSpPr txBox="1"/>
          <p:nvPr/>
        </p:nvSpPr>
        <p:spPr>
          <a:xfrm>
            <a:off x="2694432" y="1517904"/>
            <a:ext cx="682752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 x I</a:t>
            </a:r>
            <a:endParaRPr/>
          </a:p>
        </p:txBody>
      </p:sp>
      <p:sp>
        <p:nvSpPr>
          <p:cNvPr id="576" name="Google Shape;576;p26"/>
          <p:cNvSpPr txBox="1"/>
          <p:nvPr/>
        </p:nvSpPr>
        <p:spPr>
          <a:xfrm>
            <a:off x="6932719" y="1371600"/>
            <a:ext cx="597970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RI - C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1" name="Google Shape;58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2440"/>
            <a:ext cx="12190413" cy="663534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582" name="Google Shape;582;p27"/>
          <p:cNvSpPr/>
          <p:nvPr/>
        </p:nvSpPr>
        <p:spPr>
          <a:xfrm>
            <a:off x="8351520" y="256032"/>
            <a:ext cx="3145536" cy="6627798"/>
          </a:xfrm>
          <a:prstGeom prst="donut">
            <a:avLst>
              <a:gd name="adj" fmla="val 2045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83" name="Google Shape;583;p27"/>
          <p:cNvSpPr txBox="1"/>
          <p:nvPr/>
        </p:nvSpPr>
        <p:spPr>
          <a:xfrm>
            <a:off x="10484327" y="6603556"/>
            <a:ext cx="2718816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Programa de Integridad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28"/>
          <p:cNvSpPr/>
          <p:nvPr/>
        </p:nvSpPr>
        <p:spPr>
          <a:xfrm>
            <a:off x="307975" y="48768"/>
            <a:ext cx="12014741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El Auditor </a:t>
            </a:r>
            <a:r>
              <a:rPr lang="en-US" sz="2800" b="1" dirty="0" err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frente</a:t>
            </a:r>
            <a:r>
              <a:rPr lang="en-US" sz="2800" b="1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al </a:t>
            </a:r>
            <a:r>
              <a:rPr lang="en-US" sz="2800" b="1" dirty="0" err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Riesgo</a:t>
            </a:r>
            <a:r>
              <a:rPr lang="en-US" sz="2800" b="1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de </a:t>
            </a:r>
            <a:r>
              <a:rPr lang="en-US" sz="2800" b="1" dirty="0" err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Fraude</a:t>
            </a:r>
            <a:r>
              <a:rPr lang="en-US" sz="2800" b="1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por </a:t>
            </a:r>
            <a:r>
              <a:rPr lang="en-US" sz="2800" b="1" dirty="0" err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delitos</a:t>
            </a:r>
            <a:r>
              <a:rPr lang="en-US" sz="2800" b="1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de </a:t>
            </a:r>
            <a:r>
              <a:rPr lang="en-US" sz="2800" b="1" dirty="0" err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corrupción</a:t>
            </a:r>
            <a:r>
              <a:rPr lang="en-US" sz="2800" b="1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2000" b="1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(NIA 240,315,330)</a:t>
            </a:r>
            <a:endParaRPr sz="2800" b="1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			</a:t>
            </a:r>
            <a:endParaRPr sz="2800" b="1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89" name="Google Shape;589;p28" descr="Resultado de imagen para dibujo de mujer de oficina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90" name="Google Shape;590;p28" descr="Resultado de imagen para dibujo de mujer de oficina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591" name="Google Shape;591;p28" descr="Resultado de imagen para triangulo de fraud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2775" y="4193629"/>
            <a:ext cx="2369202" cy="2002698"/>
          </a:xfrm>
          <a:prstGeom prst="rect">
            <a:avLst/>
          </a:prstGeom>
          <a:noFill/>
          <a:ln>
            <a:noFill/>
          </a:ln>
        </p:spPr>
      </p:pic>
      <p:sp>
        <p:nvSpPr>
          <p:cNvPr id="592" name="Google Shape;592;p28"/>
          <p:cNvSpPr txBox="1"/>
          <p:nvPr/>
        </p:nvSpPr>
        <p:spPr>
          <a:xfrm>
            <a:off x="4781408" y="4421142"/>
            <a:ext cx="2369202" cy="1445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El fraude para encubrir                                                                  delitos de corrupción tiene                                 sus particularidades</a:t>
            </a:r>
            <a:endParaRPr/>
          </a:p>
        </p:txBody>
      </p:sp>
      <p:sp>
        <p:nvSpPr>
          <p:cNvPr id="593" name="Google Shape;593;p28"/>
          <p:cNvSpPr txBox="1"/>
          <p:nvPr/>
        </p:nvSpPr>
        <p:spPr>
          <a:xfrm rot="-5400000">
            <a:off x="955821" y="1600210"/>
            <a:ext cx="2857308" cy="801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highlight>
                  <a:srgbClr val="FFFF00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auditor</a:t>
            </a:r>
            <a:endParaRPr/>
          </a:p>
        </p:txBody>
      </p:sp>
      <p:grpSp>
        <p:nvGrpSpPr>
          <p:cNvPr id="594" name="Google Shape;594;p28"/>
          <p:cNvGrpSpPr/>
          <p:nvPr/>
        </p:nvGrpSpPr>
        <p:grpSpPr>
          <a:xfrm>
            <a:off x="2785402" y="909430"/>
            <a:ext cx="8553157" cy="2640601"/>
            <a:chOff x="0" y="65366"/>
            <a:chExt cx="8553157" cy="2640601"/>
          </a:xfrm>
        </p:grpSpPr>
        <p:sp>
          <p:nvSpPr>
            <p:cNvPr id="595" name="Google Shape;595;p28"/>
            <p:cNvSpPr/>
            <p:nvPr/>
          </p:nvSpPr>
          <p:spPr>
            <a:xfrm>
              <a:off x="0" y="286766"/>
              <a:ext cx="8553157" cy="3780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8"/>
            <p:cNvSpPr/>
            <p:nvPr/>
          </p:nvSpPr>
          <p:spPr>
            <a:xfrm>
              <a:off x="427657" y="65366"/>
              <a:ext cx="5987209" cy="4428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8"/>
            <p:cNvSpPr txBox="1"/>
            <p:nvPr/>
          </p:nvSpPr>
          <p:spPr>
            <a:xfrm>
              <a:off x="449273" y="86982"/>
              <a:ext cx="5943977" cy="3995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6300" tIns="0" rIns="22630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Quattrocento Sans"/>
                <a:buNone/>
              </a:pPr>
              <a:r>
                <a:rPr lang="en-US" sz="15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Brinda seguridad</a:t>
              </a:r>
              <a:endParaRPr/>
            </a:p>
          </p:txBody>
        </p:sp>
        <p:sp>
          <p:nvSpPr>
            <p:cNvPr id="598" name="Google Shape;598;p28"/>
            <p:cNvSpPr/>
            <p:nvPr/>
          </p:nvSpPr>
          <p:spPr>
            <a:xfrm>
              <a:off x="0" y="967166"/>
              <a:ext cx="8553157" cy="3780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8"/>
            <p:cNvSpPr/>
            <p:nvPr/>
          </p:nvSpPr>
          <p:spPr>
            <a:xfrm>
              <a:off x="427657" y="745766"/>
              <a:ext cx="5987209" cy="4428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8"/>
            <p:cNvSpPr txBox="1"/>
            <p:nvPr/>
          </p:nvSpPr>
          <p:spPr>
            <a:xfrm>
              <a:off x="449273" y="767382"/>
              <a:ext cx="5943977" cy="3995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6300" tIns="0" rIns="22630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Quattrocento Sans"/>
                <a:buNone/>
              </a:pPr>
              <a:r>
                <a:rPr lang="en-US" sz="15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EECC libres de incorrecciones materiales</a:t>
              </a:r>
              <a:endParaRPr/>
            </a:p>
          </p:txBody>
        </p:sp>
        <p:sp>
          <p:nvSpPr>
            <p:cNvPr id="601" name="Google Shape;601;p28"/>
            <p:cNvSpPr/>
            <p:nvPr/>
          </p:nvSpPr>
          <p:spPr>
            <a:xfrm>
              <a:off x="0" y="1647566"/>
              <a:ext cx="8553157" cy="3780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8"/>
            <p:cNvSpPr/>
            <p:nvPr/>
          </p:nvSpPr>
          <p:spPr>
            <a:xfrm>
              <a:off x="427657" y="1426166"/>
              <a:ext cx="5987209" cy="4428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8"/>
            <p:cNvSpPr txBox="1"/>
            <p:nvPr/>
          </p:nvSpPr>
          <p:spPr>
            <a:xfrm>
              <a:off x="449273" y="1447782"/>
              <a:ext cx="5943977" cy="3995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6300" tIns="0" rIns="22630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Quattrocento Sans"/>
                <a:buNone/>
              </a:pPr>
              <a:r>
                <a:rPr lang="en-US" sz="15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Debidas a FRAUDE o error</a:t>
              </a:r>
              <a:endParaRPr/>
            </a:p>
          </p:txBody>
        </p:sp>
        <p:sp>
          <p:nvSpPr>
            <p:cNvPr id="604" name="Google Shape;604;p28"/>
            <p:cNvSpPr/>
            <p:nvPr/>
          </p:nvSpPr>
          <p:spPr>
            <a:xfrm>
              <a:off x="0" y="2327967"/>
              <a:ext cx="8553157" cy="3780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8"/>
            <p:cNvSpPr/>
            <p:nvPr/>
          </p:nvSpPr>
          <p:spPr>
            <a:xfrm>
              <a:off x="427657" y="2106567"/>
              <a:ext cx="5987209" cy="4428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8"/>
            <p:cNvSpPr txBox="1"/>
            <p:nvPr/>
          </p:nvSpPr>
          <p:spPr>
            <a:xfrm>
              <a:off x="449273" y="2128183"/>
              <a:ext cx="5943977" cy="3995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6300" tIns="0" rIns="22630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Quattrocento Sans"/>
                <a:buNone/>
              </a:pPr>
              <a:r>
                <a:rPr lang="en-US" sz="15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Identifica, valora y da respuesta a los riesgo de FRAUDE</a:t>
              </a:r>
              <a:endParaRPr/>
            </a:p>
          </p:txBody>
        </p:sp>
      </p:grpSp>
      <p:pic>
        <p:nvPicPr>
          <p:cNvPr id="607" name="Google Shape;607;p28" descr="Resultado de imagen para delitos de cuello blanc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1511" y="4578447"/>
            <a:ext cx="2600325" cy="17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608" name="Google Shape;608;p28"/>
          <p:cNvSpPr/>
          <p:nvPr/>
        </p:nvSpPr>
        <p:spPr>
          <a:xfrm rot="2673691">
            <a:off x="7062029" y="3056253"/>
            <a:ext cx="337625" cy="158166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29"/>
          <p:cNvSpPr/>
          <p:nvPr/>
        </p:nvSpPr>
        <p:spPr>
          <a:xfrm>
            <a:off x="230059" y="280416"/>
            <a:ext cx="11849037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4" name="Google Shape;614;p29"/>
          <p:cNvGrpSpPr/>
          <p:nvPr/>
        </p:nvGrpSpPr>
        <p:grpSpPr>
          <a:xfrm>
            <a:off x="5848" y="2899955"/>
            <a:ext cx="11966941" cy="879409"/>
            <a:chOff x="5848" y="2899955"/>
            <a:chExt cx="11966941" cy="879409"/>
          </a:xfrm>
        </p:grpSpPr>
        <p:sp>
          <p:nvSpPr>
            <p:cNvPr id="615" name="Google Shape;615;p29"/>
            <p:cNvSpPr/>
            <p:nvPr/>
          </p:nvSpPr>
          <p:spPr>
            <a:xfrm>
              <a:off x="5848" y="2899955"/>
              <a:ext cx="2175807" cy="879409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9"/>
            <p:cNvSpPr txBox="1"/>
            <p:nvPr/>
          </p:nvSpPr>
          <p:spPr>
            <a:xfrm>
              <a:off x="445553" y="2899955"/>
              <a:ext cx="1296398" cy="8794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6000" tIns="18650" rIns="18650" bIns="18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Quattrocento Sans"/>
                <a:buNone/>
              </a:pPr>
              <a:r>
                <a:rPr lang="en-US" sz="14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actitud de escepticismo</a:t>
              </a:r>
              <a:endParaRPr/>
            </a:p>
          </p:txBody>
        </p:sp>
        <p:sp>
          <p:nvSpPr>
            <p:cNvPr id="617" name="Google Shape;617;p29"/>
            <p:cNvSpPr/>
            <p:nvPr/>
          </p:nvSpPr>
          <p:spPr>
            <a:xfrm>
              <a:off x="1964075" y="2899955"/>
              <a:ext cx="2175807" cy="879409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9"/>
            <p:cNvSpPr txBox="1"/>
            <p:nvPr/>
          </p:nvSpPr>
          <p:spPr>
            <a:xfrm>
              <a:off x="2403780" y="2899955"/>
              <a:ext cx="1296398" cy="8794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6000" tIns="18650" rIns="18650" bIns="18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Quattrocento Sans"/>
                <a:buNone/>
              </a:pPr>
              <a:r>
                <a:rPr lang="en-US" sz="14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discusiones entre los miembros del equipo</a:t>
              </a:r>
              <a:endParaRPr/>
            </a:p>
          </p:txBody>
        </p:sp>
        <p:sp>
          <p:nvSpPr>
            <p:cNvPr id="619" name="Google Shape;619;p29"/>
            <p:cNvSpPr/>
            <p:nvPr/>
          </p:nvSpPr>
          <p:spPr>
            <a:xfrm>
              <a:off x="3922302" y="2899955"/>
              <a:ext cx="2175807" cy="879409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9"/>
            <p:cNvSpPr txBox="1"/>
            <p:nvPr/>
          </p:nvSpPr>
          <p:spPr>
            <a:xfrm>
              <a:off x="4362007" y="2899955"/>
              <a:ext cx="1296398" cy="8794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6000" tIns="18650" rIns="18650" bIns="18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Quattrocento Sans"/>
                <a:buNone/>
              </a:pPr>
              <a:r>
                <a:rPr lang="en-US" sz="14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investigaciones con la administración</a:t>
              </a:r>
              <a:endParaRPr/>
            </a:p>
          </p:txBody>
        </p:sp>
        <p:sp>
          <p:nvSpPr>
            <p:cNvPr id="621" name="Google Shape;621;p29"/>
            <p:cNvSpPr/>
            <p:nvPr/>
          </p:nvSpPr>
          <p:spPr>
            <a:xfrm>
              <a:off x="5880529" y="2899955"/>
              <a:ext cx="2175807" cy="879409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9"/>
            <p:cNvSpPr txBox="1"/>
            <p:nvPr/>
          </p:nvSpPr>
          <p:spPr>
            <a:xfrm>
              <a:off x="6320234" y="2899955"/>
              <a:ext cx="1296398" cy="8794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6000" tIns="18650" rIns="18650" bIns="18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Quattrocento Sans"/>
                <a:buNone/>
              </a:pPr>
              <a:r>
                <a:rPr lang="en-US" sz="14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discusiones con los encargados de mando</a:t>
              </a:r>
              <a:endParaRPr/>
            </a:p>
          </p:txBody>
        </p:sp>
        <p:sp>
          <p:nvSpPr>
            <p:cNvPr id="623" name="Google Shape;623;p29"/>
            <p:cNvSpPr/>
            <p:nvPr/>
          </p:nvSpPr>
          <p:spPr>
            <a:xfrm>
              <a:off x="7838755" y="2899955"/>
              <a:ext cx="2175807" cy="879409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9"/>
            <p:cNvSpPr txBox="1"/>
            <p:nvPr/>
          </p:nvSpPr>
          <p:spPr>
            <a:xfrm>
              <a:off x="8278460" y="2899955"/>
              <a:ext cx="1296398" cy="8794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6000" tIns="18650" rIns="18650" bIns="18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Quattrocento Sans"/>
                <a:buNone/>
              </a:pPr>
              <a:r>
                <a:rPr lang="en-US" sz="14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Identificar factores de Riesgo de Fraude</a:t>
              </a:r>
              <a:endParaRPr/>
            </a:p>
          </p:txBody>
        </p:sp>
        <p:sp>
          <p:nvSpPr>
            <p:cNvPr id="625" name="Google Shape;625;p29"/>
            <p:cNvSpPr/>
            <p:nvPr/>
          </p:nvSpPr>
          <p:spPr>
            <a:xfrm>
              <a:off x="9796982" y="2899955"/>
              <a:ext cx="2175807" cy="879409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9"/>
            <p:cNvSpPr txBox="1"/>
            <p:nvPr/>
          </p:nvSpPr>
          <p:spPr>
            <a:xfrm>
              <a:off x="10236687" y="2899955"/>
              <a:ext cx="1296398" cy="8794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6000" tIns="18650" rIns="18650" bIns="18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Quattrocento Sans"/>
                <a:buNone/>
              </a:pPr>
              <a:r>
                <a:rPr lang="en-US" sz="14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Respuesta a los riesgos valorados </a:t>
              </a:r>
              <a:endParaRPr/>
            </a:p>
          </p:txBody>
        </p:sp>
      </p:grpSp>
      <p:sp>
        <p:nvSpPr>
          <p:cNvPr id="627" name="Google Shape;627;p29"/>
          <p:cNvSpPr txBox="1"/>
          <p:nvPr/>
        </p:nvSpPr>
        <p:spPr>
          <a:xfrm>
            <a:off x="230059" y="117565"/>
            <a:ext cx="11604890" cy="1750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¿</a:t>
            </a:r>
            <a:r>
              <a:rPr lang="en-US" sz="32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Qué debe hacer el auditor frente al riesgo de incorrecciones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en los EECC debidas a FRAUDE para encubrir delitos de corrupción?</a:t>
            </a:r>
            <a:endParaRPr/>
          </a:p>
        </p:txBody>
      </p:sp>
      <p:pic>
        <p:nvPicPr>
          <p:cNvPr id="628" name="Google Shape;628;p29" descr="Resultado de imagen para BANDERAS ROJA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4352" y="3834546"/>
            <a:ext cx="1321679" cy="20561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30"/>
          <p:cNvSpPr txBox="1"/>
          <p:nvPr/>
        </p:nvSpPr>
        <p:spPr>
          <a:xfrm>
            <a:off x="4382849" y="4250481"/>
            <a:ext cx="3438000" cy="212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0000" tIns="143950" rIns="18000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REALIZACIÓN FRECUENTE DE TRANSACCIONES DE RIESGO TALES COMO PAGOS EN EFECTIVO</a:t>
            </a:r>
            <a:r>
              <a:rPr lang="en-US" sz="2400" b="0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,</a:t>
            </a:r>
            <a:endParaRPr sz="2600" b="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30"/>
          <p:cNvSpPr txBox="1">
            <a:spLocks noGrp="1"/>
          </p:cNvSpPr>
          <p:nvPr>
            <p:ph type="subTitle" idx="2"/>
          </p:nvPr>
        </p:nvSpPr>
        <p:spPr>
          <a:xfrm>
            <a:off x="616130" y="390145"/>
            <a:ext cx="10971438" cy="51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sz="3600">
                <a:latin typeface="Quattrocento Sans"/>
                <a:ea typeface="Quattrocento Sans"/>
                <a:cs typeface="Quattrocento Sans"/>
                <a:sym typeface="Quattrocento Sans"/>
              </a:rPr>
              <a:t>FACTORES DE RIESGO: ejemplos</a:t>
            </a:r>
            <a:endParaRPr sz="36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36" name="Google Shape;636;p30"/>
          <p:cNvSpPr txBox="1"/>
          <p:nvPr/>
        </p:nvSpPr>
        <p:spPr>
          <a:xfrm>
            <a:off x="8136283" y="1703389"/>
            <a:ext cx="3438000" cy="21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0000" tIns="143950" rIns="18000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ACTUACIÓN EN MERCADOS CONSIDERADOS DE MAYOR RIESGO DE CORRUPCIÓN</a:t>
            </a:r>
            <a:endParaRPr sz="2400" b="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30"/>
          <p:cNvSpPr txBox="1"/>
          <p:nvPr/>
        </p:nvSpPr>
        <p:spPr>
          <a:xfrm>
            <a:off x="616130" y="4250481"/>
            <a:ext cx="3438000" cy="21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80000" tIns="143950" rIns="18000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2400" b="0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IMPORTANTE CANTIDAD DE INTERMEDIARIOS O REPRESENTANTES </a:t>
            </a:r>
            <a:endParaRPr sz="2800" b="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30"/>
          <p:cNvSpPr txBox="1"/>
          <p:nvPr/>
        </p:nvSpPr>
        <p:spPr>
          <a:xfrm>
            <a:off x="4376594" y="1703389"/>
            <a:ext cx="3438000" cy="212400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txBody>
          <a:bodyPr spcFirstLastPara="1" wrap="square" lIns="180000" tIns="143950" rIns="18000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0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INTERACCIÓN DIRECTA O  A TRAVÉS DE PARTES RELACIONADAS CON FUNCIONARIOS PÚBLICOS RESPONSABLES DE COMPRAS, ADJUDICACIÓN DE OBRAS, HABILITACIONES, ACTIVIDAD ADUANERA</a:t>
            </a:r>
            <a:endParaRPr sz="1600" b="0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30"/>
          <p:cNvSpPr txBox="1"/>
          <p:nvPr/>
        </p:nvSpPr>
        <p:spPr>
          <a:xfrm>
            <a:off x="616130" y="1703389"/>
            <a:ext cx="3438000" cy="212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80000" tIns="143950" rIns="18000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NEGOCIOS FRECUENTES CON ORGANISMOS </a:t>
            </a:r>
            <a:r>
              <a:rPr lang="en-US" sz="2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PÚBLICOS</a:t>
            </a:r>
            <a:endParaRPr sz="4000" b="0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40" name="Google Shape;640;p30"/>
          <p:cNvSpPr txBox="1"/>
          <p:nvPr/>
        </p:nvSpPr>
        <p:spPr>
          <a:xfrm>
            <a:off x="8149568" y="4261668"/>
            <a:ext cx="3438000" cy="2124000"/>
          </a:xfrm>
          <a:prstGeom prst="rect">
            <a:avLst/>
          </a:prstGeom>
          <a:solidFill>
            <a:srgbClr val="66FF99"/>
          </a:solidFill>
          <a:ln w="38100" cap="flat" cmpd="sng">
            <a:solidFill>
              <a:srgbClr val="DCFC1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43950" rIns="18000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EVIDENCIA DE UN ESTILO DE VIDA LUJOSO DE DIRECTIVOS O EMPLEADOS</a:t>
            </a:r>
            <a:endParaRPr sz="2400" b="0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31"/>
          <p:cNvSpPr txBox="1"/>
          <p:nvPr/>
        </p:nvSpPr>
        <p:spPr>
          <a:xfrm>
            <a:off x="4382849" y="4250481"/>
            <a:ext cx="3438000" cy="212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0000" tIns="143950" rIns="18000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300" b="0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ENTREVISTAS A EMPLEADOS CLAVE</a:t>
            </a:r>
            <a:endParaRPr sz="3300" dirty="0"/>
          </a:p>
        </p:txBody>
      </p:sp>
      <p:sp>
        <p:nvSpPr>
          <p:cNvPr id="647" name="Google Shape;647;p31"/>
          <p:cNvSpPr txBox="1">
            <a:spLocks noGrp="1"/>
          </p:cNvSpPr>
          <p:nvPr>
            <p:ph type="subTitle" idx="2"/>
          </p:nvPr>
        </p:nvSpPr>
        <p:spPr>
          <a:xfrm>
            <a:off x="774626" y="43109"/>
            <a:ext cx="10971438" cy="51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sz="3600">
                <a:latin typeface="Quattrocento Sans"/>
                <a:ea typeface="Quattrocento Sans"/>
                <a:cs typeface="Quattrocento Sans"/>
                <a:sym typeface="Quattrocento Sans"/>
              </a:rPr>
              <a:t>RESPUESTAS A LOS RIESGOS VALORADOS</a:t>
            </a:r>
            <a:endParaRPr/>
          </a:p>
        </p:txBody>
      </p:sp>
      <p:sp>
        <p:nvSpPr>
          <p:cNvPr id="648" name="Google Shape;648;p31"/>
          <p:cNvSpPr txBox="1"/>
          <p:nvPr/>
        </p:nvSpPr>
        <p:spPr>
          <a:xfrm>
            <a:off x="8136283" y="1703389"/>
            <a:ext cx="3438000" cy="21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0000" tIns="143950" rIns="18000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1900" b="0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PONERSE EN CONTACTO VERBAL CON ALGUNOS CLIENTES (INCLUSIVE ORGANISMOS PÚBLICOS CONTRATANTES)</a:t>
            </a:r>
            <a:endParaRPr sz="1900" b="0" cap="none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49" name="Google Shape;649;p31"/>
          <p:cNvSpPr txBox="1"/>
          <p:nvPr/>
        </p:nvSpPr>
        <p:spPr>
          <a:xfrm>
            <a:off x="616130" y="4250481"/>
            <a:ext cx="3438000" cy="21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80000" tIns="143950" rIns="18000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1800" b="0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REVISIÓN DETALLADA DE LOS REGISTROS, CONCEPTOS Y DOCUMENTACIÓN DE PAGOS A GESTORES E INTERMEDIARIOS</a:t>
            </a:r>
            <a:endParaRPr sz="2000" b="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p31"/>
          <p:cNvSpPr txBox="1"/>
          <p:nvPr/>
        </p:nvSpPr>
        <p:spPr>
          <a:xfrm>
            <a:off x="4376594" y="1703389"/>
            <a:ext cx="3438000" cy="212400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txBody>
          <a:bodyPr spcFirstLastPara="1" wrap="square" lIns="180000" tIns="143950" rIns="18000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ÉNFASIS EN VERIFICAR LA LEGITIMIDAD Y JUSTIFICACIÓN DEL FLUJO DE FONDOS</a:t>
            </a:r>
            <a:endParaRPr sz="2400" b="0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51" name="Google Shape;651;p31"/>
          <p:cNvSpPr txBox="1"/>
          <p:nvPr/>
        </p:nvSpPr>
        <p:spPr>
          <a:xfrm>
            <a:off x="616130" y="1703389"/>
            <a:ext cx="3438000" cy="212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80000" tIns="143950" rIns="18000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REVISIÓN</a:t>
            </a:r>
            <a:r>
              <a:rPr lang="en-US" sz="2800" b="0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DE CONTRATOS DE SERVICIOS PROFESIONALES</a:t>
            </a:r>
            <a:endParaRPr sz="2800" b="0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52" name="Google Shape;652;p31"/>
          <p:cNvSpPr txBox="1"/>
          <p:nvPr/>
        </p:nvSpPr>
        <p:spPr>
          <a:xfrm>
            <a:off x="8149568" y="4261668"/>
            <a:ext cx="3438000" cy="2124000"/>
          </a:xfrm>
          <a:prstGeom prst="rect">
            <a:avLst/>
          </a:prstGeom>
          <a:solidFill>
            <a:srgbClr val="66FF99"/>
          </a:solidFill>
          <a:ln w="38100" cap="flat" cmpd="sng">
            <a:solidFill>
              <a:srgbClr val="DCFC1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43950" rIns="18000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600" b="0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INTELIGENCIA DE FUENTE ABIERTA: REDES SOCIALES INTERNET</a:t>
            </a:r>
            <a:endParaRPr sz="2600" b="0" cap="none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53" name="Google Shape;653;p31"/>
          <p:cNvSpPr txBox="1"/>
          <p:nvPr/>
        </p:nvSpPr>
        <p:spPr>
          <a:xfrm>
            <a:off x="616130" y="816864"/>
            <a:ext cx="11129934" cy="452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rgbClr val="FFFF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Respuesta global</a:t>
            </a:r>
            <a:r>
              <a:rPr lang="en-US" sz="2000">
                <a:solidFill>
                  <a:srgbClr val="FFFF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: </a:t>
            </a:r>
            <a:r>
              <a:rPr lang="en-US" sz="1800">
                <a:solidFill>
                  <a:srgbClr val="FFFF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Escepticismo / mayor supervisión / expertos / personal adicional / imprevisibilidad</a:t>
            </a:r>
            <a:endParaRPr sz="1800">
              <a:solidFill>
                <a:srgbClr val="FFFF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54" name="Google Shape;654;p31"/>
          <p:cNvSpPr txBox="1"/>
          <p:nvPr/>
        </p:nvSpPr>
        <p:spPr>
          <a:xfrm>
            <a:off x="774626" y="1269110"/>
            <a:ext cx="3419422" cy="26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E4FE9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Algunos procedimientos: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32"/>
          <p:cNvSpPr txBox="1"/>
          <p:nvPr/>
        </p:nvSpPr>
        <p:spPr>
          <a:xfrm>
            <a:off x="2729915" y="1829558"/>
            <a:ext cx="6730582" cy="289310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0000" tIns="143950" rIns="18000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endParaRPr sz="3600" b="0" cap="none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lvl="0" algn="ctr">
              <a:buClr>
                <a:schemeClr val="dk1"/>
              </a:buClr>
              <a:buSzPts val="3600"/>
            </a:pPr>
            <a:r>
              <a:rPr lang="en-US" sz="3600" cap="none" dirty="0">
                <a:latin typeface="Quattrocento Sans"/>
                <a:ea typeface="Quattrocento Sans"/>
                <a:cs typeface="Quattrocento Sans"/>
                <a:sym typeface="Quattrocento Sans"/>
              </a:rPr>
              <a:t>AUDITOR</a:t>
            </a:r>
            <a:r>
              <a:rPr lang="en-US" sz="3600" dirty="0">
                <a:latin typeface="Calibri"/>
                <a:ea typeface="Calibri"/>
                <a:cs typeface="Calibri"/>
                <a:sym typeface="Calibri"/>
              </a:rPr>
              <a:t>Í</a:t>
            </a:r>
            <a:r>
              <a:rPr lang="en-US" sz="3600" cap="none" dirty="0">
                <a:latin typeface="Quattrocento Sans"/>
                <a:ea typeface="Quattrocento Sans"/>
                <a:cs typeface="Quattrocento Sans"/>
                <a:sym typeface="Quattrocento Sans"/>
              </a:rPr>
              <a:t>A</a:t>
            </a:r>
            <a:r>
              <a:rPr lang="en-US" sz="3600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INTERNA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Y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COMPLIANCE</a:t>
            </a:r>
            <a:endParaRPr dirty="0"/>
          </a:p>
        </p:txBody>
      </p:sp>
      <p:sp>
        <p:nvSpPr>
          <p:cNvPr id="661" name="Google Shape;661;p32"/>
          <p:cNvSpPr txBox="1">
            <a:spLocks noGrp="1"/>
          </p:cNvSpPr>
          <p:nvPr>
            <p:ph type="subTitle" idx="2"/>
          </p:nvPr>
        </p:nvSpPr>
        <p:spPr>
          <a:xfrm>
            <a:off x="599941" y="908740"/>
            <a:ext cx="10971438" cy="315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33"/>
          <p:cNvSpPr/>
          <p:nvPr/>
        </p:nvSpPr>
        <p:spPr>
          <a:xfrm>
            <a:off x="911304" y="1729094"/>
            <a:ext cx="10367791" cy="4802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750" tIns="55850" rIns="111750" bIns="5585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Arial"/>
              <a:buNone/>
            </a:pPr>
            <a:r>
              <a:rPr lang="en-US" sz="2900" i="0" u="none" strike="noStrike" cap="none">
                <a:solidFill>
                  <a:schemeClr val="lt1"/>
                </a:solidFill>
              </a:rPr>
              <a:t>La Auditoría Interna es una actividad </a:t>
            </a:r>
            <a:r>
              <a:rPr lang="en-US" sz="2900" i="0" u="sng" strike="noStrike" cap="none">
                <a:solidFill>
                  <a:schemeClr val="lt1"/>
                </a:solidFill>
              </a:rPr>
              <a:t>independiente y objetiva de aseguramiento y consulta</a:t>
            </a:r>
            <a:r>
              <a:rPr lang="en-US" sz="2900" i="0" u="none" strike="noStrike" cap="none">
                <a:solidFill>
                  <a:schemeClr val="lt1"/>
                </a:solidFill>
              </a:rPr>
              <a:t>, concebida para agregar valor y mejorar las operaciones de una organización. Ayuda a una organización a cumplir sus objetivos aportando un enfoque sistemático y disciplinado para evaluar y mejorar la eficacia de los procesos de </a:t>
            </a:r>
            <a:r>
              <a:rPr lang="en-US" sz="2900" i="0" u="sng" strike="noStrike" cap="none">
                <a:solidFill>
                  <a:schemeClr val="lt1"/>
                </a:solidFill>
              </a:rPr>
              <a:t>gestión de riesgos, control y gobierno</a:t>
            </a:r>
            <a:r>
              <a:rPr lang="en-US" sz="290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</a:t>
            </a:r>
            <a:endParaRPr sz="17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Quattrocento Sans"/>
              <a:buNone/>
            </a:pPr>
            <a:endParaRPr sz="2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Fuente: </a:t>
            </a:r>
            <a:r>
              <a:rPr lang="en-US"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Institute of Internal Auditors</a:t>
            </a:r>
            <a:endParaRPr sz="11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68" name="Google Shape;668;p33"/>
          <p:cNvSpPr txBox="1"/>
          <p:nvPr/>
        </p:nvSpPr>
        <p:spPr>
          <a:xfrm>
            <a:off x="335316" y="696929"/>
            <a:ext cx="11519768" cy="769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750" tIns="55850" rIns="111750" bIns="558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Quattrocento Sans"/>
              <a:buNone/>
            </a:pPr>
            <a:r>
              <a:rPr lang="en-US" sz="54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¿Qué es Auditoría Interna?</a:t>
            </a:r>
            <a:endParaRPr sz="5400" b="1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7"/>
          <p:cNvGrpSpPr/>
          <p:nvPr/>
        </p:nvGrpSpPr>
        <p:grpSpPr>
          <a:xfrm>
            <a:off x="4965314" y="2299903"/>
            <a:ext cx="2259782" cy="2259782"/>
            <a:chOff x="1694179" y="1676048"/>
            <a:chExt cx="1077274" cy="1077274"/>
          </a:xfrm>
        </p:grpSpPr>
        <p:sp>
          <p:nvSpPr>
            <p:cNvPr id="54" name="Google Shape;54;p7"/>
            <p:cNvSpPr/>
            <p:nvPr/>
          </p:nvSpPr>
          <p:spPr>
            <a:xfrm flipH="1">
              <a:off x="1694179" y="1676048"/>
              <a:ext cx="1077274" cy="1077274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5" name="Google Shape;55;p7"/>
            <p:cNvSpPr/>
            <p:nvPr/>
          </p:nvSpPr>
          <p:spPr>
            <a:xfrm flipH="1">
              <a:off x="1805622" y="1787490"/>
              <a:ext cx="854389" cy="854389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56" name="Google Shape;56;p7"/>
          <p:cNvGrpSpPr/>
          <p:nvPr/>
        </p:nvGrpSpPr>
        <p:grpSpPr>
          <a:xfrm>
            <a:off x="8540014" y="2299903"/>
            <a:ext cx="2259782" cy="2259782"/>
            <a:chOff x="1694179" y="1676048"/>
            <a:chExt cx="1077274" cy="1077274"/>
          </a:xfrm>
        </p:grpSpPr>
        <p:sp>
          <p:nvSpPr>
            <p:cNvPr id="57" name="Google Shape;57;p7"/>
            <p:cNvSpPr/>
            <p:nvPr/>
          </p:nvSpPr>
          <p:spPr>
            <a:xfrm flipH="1">
              <a:off x="1694179" y="1676048"/>
              <a:ext cx="1077274" cy="1077274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8" name="Google Shape;58;p7"/>
            <p:cNvSpPr/>
            <p:nvPr/>
          </p:nvSpPr>
          <p:spPr>
            <a:xfrm flipH="1">
              <a:off x="1805622" y="1787490"/>
              <a:ext cx="854389" cy="854389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59" name="Google Shape;59;p7"/>
          <p:cNvSpPr/>
          <p:nvPr/>
        </p:nvSpPr>
        <p:spPr>
          <a:xfrm rot="10800000">
            <a:off x="2207593" y="4482508"/>
            <a:ext cx="625823" cy="24618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60" name="Google Shape;60;p7"/>
          <p:cNvGrpSpPr/>
          <p:nvPr/>
        </p:nvGrpSpPr>
        <p:grpSpPr>
          <a:xfrm>
            <a:off x="1390613" y="2299903"/>
            <a:ext cx="2259782" cy="2259782"/>
            <a:chOff x="1694179" y="1676048"/>
            <a:chExt cx="1077274" cy="1077274"/>
          </a:xfrm>
        </p:grpSpPr>
        <p:sp>
          <p:nvSpPr>
            <p:cNvPr id="61" name="Google Shape;61;p7"/>
            <p:cNvSpPr/>
            <p:nvPr/>
          </p:nvSpPr>
          <p:spPr>
            <a:xfrm flipH="1">
              <a:off x="1694179" y="1676048"/>
              <a:ext cx="1077274" cy="1077274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2" name="Google Shape;62;p7"/>
            <p:cNvSpPr/>
            <p:nvPr/>
          </p:nvSpPr>
          <p:spPr>
            <a:xfrm flipH="1">
              <a:off x="1805622" y="1787490"/>
              <a:ext cx="854389" cy="85438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63" name="Google Shape;63;p7"/>
          <p:cNvSpPr txBox="1">
            <a:spLocks noGrp="1"/>
          </p:cNvSpPr>
          <p:nvPr>
            <p:ph type="title"/>
          </p:nvPr>
        </p:nvSpPr>
        <p:spPr>
          <a:xfrm>
            <a:off x="484032" y="501766"/>
            <a:ext cx="11222350" cy="901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/>
              <a:t/>
            </a:r>
            <a:br>
              <a:rPr lang="en-US" sz="3200"/>
            </a:br>
            <a:r>
              <a:rPr lang="en-US"/>
              <a:t/>
            </a:r>
            <a:br>
              <a:rPr lang="en-US"/>
            </a:br>
            <a:endParaRPr/>
          </a:p>
        </p:txBody>
      </p:sp>
      <p:sp>
        <p:nvSpPr>
          <p:cNvPr id="64" name="Google Shape;64;p7"/>
          <p:cNvSpPr/>
          <p:nvPr/>
        </p:nvSpPr>
        <p:spPr>
          <a:xfrm>
            <a:off x="1146048" y="5072576"/>
            <a:ext cx="2877311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D8FF57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¿ Por qué es importante la nueva ley?</a:t>
            </a:r>
            <a:endParaRPr/>
          </a:p>
        </p:txBody>
      </p:sp>
      <p:sp>
        <p:nvSpPr>
          <p:cNvPr id="65" name="Google Shape;65;p7"/>
          <p:cNvSpPr/>
          <p:nvPr/>
        </p:nvSpPr>
        <p:spPr>
          <a:xfrm>
            <a:off x="4965314" y="5087235"/>
            <a:ext cx="2259782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Delitos y consecuencias</a:t>
            </a:r>
            <a:endParaRPr sz="2400" b="1">
              <a:solidFill>
                <a:srgbClr val="A5A5A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6" name="Google Shape;66;p7"/>
          <p:cNvSpPr/>
          <p:nvPr/>
        </p:nvSpPr>
        <p:spPr>
          <a:xfrm>
            <a:off x="8794314" y="5095154"/>
            <a:ext cx="213550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Programas de Integridad</a:t>
            </a:r>
            <a:endParaRPr sz="2400" b="1">
              <a:solidFill>
                <a:srgbClr val="A5A5A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67" name="Google Shape;67;p7"/>
          <p:cNvGrpSpPr/>
          <p:nvPr/>
        </p:nvGrpSpPr>
        <p:grpSpPr>
          <a:xfrm>
            <a:off x="1971904" y="3108367"/>
            <a:ext cx="1097203" cy="642855"/>
            <a:chOff x="4113213" y="4044950"/>
            <a:chExt cx="360363" cy="211138"/>
          </a:xfrm>
        </p:grpSpPr>
        <p:sp>
          <p:nvSpPr>
            <p:cNvPr id="68" name="Google Shape;68;p7"/>
            <p:cNvSpPr/>
            <p:nvPr/>
          </p:nvSpPr>
          <p:spPr>
            <a:xfrm>
              <a:off x="4113213" y="4044950"/>
              <a:ext cx="360363" cy="211138"/>
            </a:xfrm>
            <a:custGeom>
              <a:avLst/>
              <a:gdLst/>
              <a:ahLst/>
              <a:cxnLst/>
              <a:rect l="l" t="t" r="r" b="b"/>
              <a:pathLst>
                <a:path w="1363" h="795" extrusionOk="0">
                  <a:moveTo>
                    <a:pt x="681" y="795"/>
                  </a:moveTo>
                  <a:lnTo>
                    <a:pt x="681" y="795"/>
                  </a:lnTo>
                  <a:lnTo>
                    <a:pt x="647" y="794"/>
                  </a:lnTo>
                  <a:lnTo>
                    <a:pt x="612" y="791"/>
                  </a:lnTo>
                  <a:lnTo>
                    <a:pt x="579" y="786"/>
                  </a:lnTo>
                  <a:lnTo>
                    <a:pt x="546" y="779"/>
                  </a:lnTo>
                  <a:lnTo>
                    <a:pt x="514" y="771"/>
                  </a:lnTo>
                  <a:lnTo>
                    <a:pt x="483" y="761"/>
                  </a:lnTo>
                  <a:lnTo>
                    <a:pt x="451" y="750"/>
                  </a:lnTo>
                  <a:lnTo>
                    <a:pt x="421" y="737"/>
                  </a:lnTo>
                  <a:lnTo>
                    <a:pt x="392" y="724"/>
                  </a:lnTo>
                  <a:lnTo>
                    <a:pt x="363" y="710"/>
                  </a:lnTo>
                  <a:lnTo>
                    <a:pt x="335" y="695"/>
                  </a:lnTo>
                  <a:lnTo>
                    <a:pt x="308" y="679"/>
                  </a:lnTo>
                  <a:lnTo>
                    <a:pt x="282" y="663"/>
                  </a:lnTo>
                  <a:lnTo>
                    <a:pt x="257" y="645"/>
                  </a:lnTo>
                  <a:lnTo>
                    <a:pt x="233" y="628"/>
                  </a:lnTo>
                  <a:lnTo>
                    <a:pt x="209" y="611"/>
                  </a:lnTo>
                  <a:lnTo>
                    <a:pt x="187" y="594"/>
                  </a:lnTo>
                  <a:lnTo>
                    <a:pt x="166" y="576"/>
                  </a:lnTo>
                  <a:lnTo>
                    <a:pt x="127" y="542"/>
                  </a:lnTo>
                  <a:lnTo>
                    <a:pt x="93" y="510"/>
                  </a:lnTo>
                  <a:lnTo>
                    <a:pt x="65" y="481"/>
                  </a:lnTo>
                  <a:lnTo>
                    <a:pt x="40" y="456"/>
                  </a:lnTo>
                  <a:lnTo>
                    <a:pt x="23" y="436"/>
                  </a:lnTo>
                  <a:lnTo>
                    <a:pt x="6" y="415"/>
                  </a:lnTo>
                  <a:lnTo>
                    <a:pt x="6" y="415"/>
                  </a:lnTo>
                  <a:lnTo>
                    <a:pt x="3" y="411"/>
                  </a:lnTo>
                  <a:lnTo>
                    <a:pt x="1" y="407"/>
                  </a:lnTo>
                  <a:lnTo>
                    <a:pt x="0" y="402"/>
                  </a:lnTo>
                  <a:lnTo>
                    <a:pt x="0" y="398"/>
                  </a:lnTo>
                  <a:lnTo>
                    <a:pt x="0" y="392"/>
                  </a:lnTo>
                  <a:lnTo>
                    <a:pt x="1" y="388"/>
                  </a:lnTo>
                  <a:lnTo>
                    <a:pt x="3" y="383"/>
                  </a:lnTo>
                  <a:lnTo>
                    <a:pt x="6" y="379"/>
                  </a:lnTo>
                  <a:lnTo>
                    <a:pt x="6" y="379"/>
                  </a:lnTo>
                  <a:lnTo>
                    <a:pt x="23" y="359"/>
                  </a:lnTo>
                  <a:lnTo>
                    <a:pt x="40" y="339"/>
                  </a:lnTo>
                  <a:lnTo>
                    <a:pt x="65" y="314"/>
                  </a:lnTo>
                  <a:lnTo>
                    <a:pt x="93" y="285"/>
                  </a:lnTo>
                  <a:lnTo>
                    <a:pt x="127" y="253"/>
                  </a:lnTo>
                  <a:lnTo>
                    <a:pt x="166" y="218"/>
                  </a:lnTo>
                  <a:lnTo>
                    <a:pt x="187" y="201"/>
                  </a:lnTo>
                  <a:lnTo>
                    <a:pt x="209" y="184"/>
                  </a:lnTo>
                  <a:lnTo>
                    <a:pt x="233" y="167"/>
                  </a:lnTo>
                  <a:lnTo>
                    <a:pt x="257" y="150"/>
                  </a:lnTo>
                  <a:lnTo>
                    <a:pt x="282" y="132"/>
                  </a:lnTo>
                  <a:lnTo>
                    <a:pt x="308" y="116"/>
                  </a:lnTo>
                  <a:lnTo>
                    <a:pt x="335" y="100"/>
                  </a:lnTo>
                  <a:lnTo>
                    <a:pt x="363" y="85"/>
                  </a:lnTo>
                  <a:lnTo>
                    <a:pt x="392" y="71"/>
                  </a:lnTo>
                  <a:lnTo>
                    <a:pt x="421" y="58"/>
                  </a:lnTo>
                  <a:lnTo>
                    <a:pt x="451" y="44"/>
                  </a:lnTo>
                  <a:lnTo>
                    <a:pt x="483" y="33"/>
                  </a:lnTo>
                  <a:lnTo>
                    <a:pt x="514" y="24"/>
                  </a:lnTo>
                  <a:lnTo>
                    <a:pt x="546" y="16"/>
                  </a:lnTo>
                  <a:lnTo>
                    <a:pt x="579" y="9"/>
                  </a:lnTo>
                  <a:lnTo>
                    <a:pt x="612" y="4"/>
                  </a:lnTo>
                  <a:lnTo>
                    <a:pt x="647" y="1"/>
                  </a:lnTo>
                  <a:lnTo>
                    <a:pt x="681" y="0"/>
                  </a:lnTo>
                  <a:lnTo>
                    <a:pt x="681" y="0"/>
                  </a:lnTo>
                  <a:lnTo>
                    <a:pt x="715" y="1"/>
                  </a:lnTo>
                  <a:lnTo>
                    <a:pt x="750" y="4"/>
                  </a:lnTo>
                  <a:lnTo>
                    <a:pt x="783" y="9"/>
                  </a:lnTo>
                  <a:lnTo>
                    <a:pt x="816" y="16"/>
                  </a:lnTo>
                  <a:lnTo>
                    <a:pt x="848" y="24"/>
                  </a:lnTo>
                  <a:lnTo>
                    <a:pt x="879" y="33"/>
                  </a:lnTo>
                  <a:lnTo>
                    <a:pt x="911" y="44"/>
                  </a:lnTo>
                  <a:lnTo>
                    <a:pt x="941" y="58"/>
                  </a:lnTo>
                  <a:lnTo>
                    <a:pt x="970" y="71"/>
                  </a:lnTo>
                  <a:lnTo>
                    <a:pt x="1000" y="85"/>
                  </a:lnTo>
                  <a:lnTo>
                    <a:pt x="1027" y="100"/>
                  </a:lnTo>
                  <a:lnTo>
                    <a:pt x="1054" y="116"/>
                  </a:lnTo>
                  <a:lnTo>
                    <a:pt x="1081" y="132"/>
                  </a:lnTo>
                  <a:lnTo>
                    <a:pt x="1106" y="150"/>
                  </a:lnTo>
                  <a:lnTo>
                    <a:pt x="1129" y="167"/>
                  </a:lnTo>
                  <a:lnTo>
                    <a:pt x="1153" y="184"/>
                  </a:lnTo>
                  <a:lnTo>
                    <a:pt x="1175" y="201"/>
                  </a:lnTo>
                  <a:lnTo>
                    <a:pt x="1196" y="218"/>
                  </a:lnTo>
                  <a:lnTo>
                    <a:pt x="1234" y="253"/>
                  </a:lnTo>
                  <a:lnTo>
                    <a:pt x="1269" y="285"/>
                  </a:lnTo>
                  <a:lnTo>
                    <a:pt x="1298" y="314"/>
                  </a:lnTo>
                  <a:lnTo>
                    <a:pt x="1322" y="339"/>
                  </a:lnTo>
                  <a:lnTo>
                    <a:pt x="1339" y="359"/>
                  </a:lnTo>
                  <a:lnTo>
                    <a:pt x="1356" y="379"/>
                  </a:lnTo>
                  <a:lnTo>
                    <a:pt x="1356" y="379"/>
                  </a:lnTo>
                  <a:lnTo>
                    <a:pt x="1359" y="383"/>
                  </a:lnTo>
                  <a:lnTo>
                    <a:pt x="1361" y="388"/>
                  </a:lnTo>
                  <a:lnTo>
                    <a:pt x="1362" y="392"/>
                  </a:lnTo>
                  <a:lnTo>
                    <a:pt x="1363" y="398"/>
                  </a:lnTo>
                  <a:lnTo>
                    <a:pt x="1362" y="402"/>
                  </a:lnTo>
                  <a:lnTo>
                    <a:pt x="1361" y="407"/>
                  </a:lnTo>
                  <a:lnTo>
                    <a:pt x="1359" y="411"/>
                  </a:lnTo>
                  <a:lnTo>
                    <a:pt x="1356" y="415"/>
                  </a:lnTo>
                  <a:lnTo>
                    <a:pt x="1356" y="415"/>
                  </a:lnTo>
                  <a:lnTo>
                    <a:pt x="1339" y="436"/>
                  </a:lnTo>
                  <a:lnTo>
                    <a:pt x="1322" y="456"/>
                  </a:lnTo>
                  <a:lnTo>
                    <a:pt x="1298" y="481"/>
                  </a:lnTo>
                  <a:lnTo>
                    <a:pt x="1269" y="510"/>
                  </a:lnTo>
                  <a:lnTo>
                    <a:pt x="1234" y="542"/>
                  </a:lnTo>
                  <a:lnTo>
                    <a:pt x="1196" y="576"/>
                  </a:lnTo>
                  <a:lnTo>
                    <a:pt x="1175" y="594"/>
                  </a:lnTo>
                  <a:lnTo>
                    <a:pt x="1153" y="611"/>
                  </a:lnTo>
                  <a:lnTo>
                    <a:pt x="1129" y="628"/>
                  </a:lnTo>
                  <a:lnTo>
                    <a:pt x="1106" y="645"/>
                  </a:lnTo>
                  <a:lnTo>
                    <a:pt x="1081" y="663"/>
                  </a:lnTo>
                  <a:lnTo>
                    <a:pt x="1054" y="679"/>
                  </a:lnTo>
                  <a:lnTo>
                    <a:pt x="1027" y="695"/>
                  </a:lnTo>
                  <a:lnTo>
                    <a:pt x="1000" y="710"/>
                  </a:lnTo>
                  <a:lnTo>
                    <a:pt x="970" y="724"/>
                  </a:lnTo>
                  <a:lnTo>
                    <a:pt x="941" y="737"/>
                  </a:lnTo>
                  <a:lnTo>
                    <a:pt x="911" y="750"/>
                  </a:lnTo>
                  <a:lnTo>
                    <a:pt x="879" y="761"/>
                  </a:lnTo>
                  <a:lnTo>
                    <a:pt x="848" y="771"/>
                  </a:lnTo>
                  <a:lnTo>
                    <a:pt x="816" y="779"/>
                  </a:lnTo>
                  <a:lnTo>
                    <a:pt x="783" y="786"/>
                  </a:lnTo>
                  <a:lnTo>
                    <a:pt x="750" y="791"/>
                  </a:lnTo>
                  <a:lnTo>
                    <a:pt x="715" y="794"/>
                  </a:lnTo>
                  <a:lnTo>
                    <a:pt x="681" y="795"/>
                  </a:lnTo>
                  <a:lnTo>
                    <a:pt x="681" y="795"/>
                  </a:lnTo>
                  <a:close/>
                  <a:moveTo>
                    <a:pt x="65" y="398"/>
                  </a:moveTo>
                  <a:lnTo>
                    <a:pt x="65" y="398"/>
                  </a:lnTo>
                  <a:lnTo>
                    <a:pt x="97" y="433"/>
                  </a:lnTo>
                  <a:lnTo>
                    <a:pt x="120" y="455"/>
                  </a:lnTo>
                  <a:lnTo>
                    <a:pt x="146" y="482"/>
                  </a:lnTo>
                  <a:lnTo>
                    <a:pt x="176" y="509"/>
                  </a:lnTo>
                  <a:lnTo>
                    <a:pt x="209" y="537"/>
                  </a:lnTo>
                  <a:lnTo>
                    <a:pt x="246" y="566"/>
                  </a:lnTo>
                  <a:lnTo>
                    <a:pt x="285" y="595"/>
                  </a:lnTo>
                  <a:lnTo>
                    <a:pt x="306" y="609"/>
                  </a:lnTo>
                  <a:lnTo>
                    <a:pt x="327" y="623"/>
                  </a:lnTo>
                  <a:lnTo>
                    <a:pt x="349" y="636"/>
                  </a:lnTo>
                  <a:lnTo>
                    <a:pt x="372" y="649"/>
                  </a:lnTo>
                  <a:lnTo>
                    <a:pt x="396" y="662"/>
                  </a:lnTo>
                  <a:lnTo>
                    <a:pt x="419" y="674"/>
                  </a:lnTo>
                  <a:lnTo>
                    <a:pt x="443" y="685"/>
                  </a:lnTo>
                  <a:lnTo>
                    <a:pt x="469" y="695"/>
                  </a:lnTo>
                  <a:lnTo>
                    <a:pt x="494" y="704"/>
                  </a:lnTo>
                  <a:lnTo>
                    <a:pt x="519" y="713"/>
                  </a:lnTo>
                  <a:lnTo>
                    <a:pt x="545" y="720"/>
                  </a:lnTo>
                  <a:lnTo>
                    <a:pt x="572" y="726"/>
                  </a:lnTo>
                  <a:lnTo>
                    <a:pt x="599" y="731"/>
                  </a:lnTo>
                  <a:lnTo>
                    <a:pt x="625" y="735"/>
                  </a:lnTo>
                  <a:lnTo>
                    <a:pt x="654" y="737"/>
                  </a:lnTo>
                  <a:lnTo>
                    <a:pt x="681" y="739"/>
                  </a:lnTo>
                  <a:lnTo>
                    <a:pt x="681" y="739"/>
                  </a:lnTo>
                  <a:lnTo>
                    <a:pt x="709" y="737"/>
                  </a:lnTo>
                  <a:lnTo>
                    <a:pt x="737" y="735"/>
                  </a:lnTo>
                  <a:lnTo>
                    <a:pt x="764" y="731"/>
                  </a:lnTo>
                  <a:lnTo>
                    <a:pt x="790" y="726"/>
                  </a:lnTo>
                  <a:lnTo>
                    <a:pt x="817" y="720"/>
                  </a:lnTo>
                  <a:lnTo>
                    <a:pt x="843" y="713"/>
                  </a:lnTo>
                  <a:lnTo>
                    <a:pt x="869" y="704"/>
                  </a:lnTo>
                  <a:lnTo>
                    <a:pt x="895" y="695"/>
                  </a:lnTo>
                  <a:lnTo>
                    <a:pt x="919" y="685"/>
                  </a:lnTo>
                  <a:lnTo>
                    <a:pt x="943" y="674"/>
                  </a:lnTo>
                  <a:lnTo>
                    <a:pt x="967" y="662"/>
                  </a:lnTo>
                  <a:lnTo>
                    <a:pt x="991" y="649"/>
                  </a:lnTo>
                  <a:lnTo>
                    <a:pt x="1013" y="636"/>
                  </a:lnTo>
                  <a:lnTo>
                    <a:pt x="1035" y="623"/>
                  </a:lnTo>
                  <a:lnTo>
                    <a:pt x="1056" y="609"/>
                  </a:lnTo>
                  <a:lnTo>
                    <a:pt x="1077" y="595"/>
                  </a:lnTo>
                  <a:lnTo>
                    <a:pt x="1116" y="566"/>
                  </a:lnTo>
                  <a:lnTo>
                    <a:pt x="1153" y="537"/>
                  </a:lnTo>
                  <a:lnTo>
                    <a:pt x="1186" y="509"/>
                  </a:lnTo>
                  <a:lnTo>
                    <a:pt x="1216" y="482"/>
                  </a:lnTo>
                  <a:lnTo>
                    <a:pt x="1243" y="455"/>
                  </a:lnTo>
                  <a:lnTo>
                    <a:pt x="1265" y="433"/>
                  </a:lnTo>
                  <a:lnTo>
                    <a:pt x="1297" y="398"/>
                  </a:lnTo>
                  <a:lnTo>
                    <a:pt x="1297" y="398"/>
                  </a:lnTo>
                  <a:lnTo>
                    <a:pt x="1265" y="362"/>
                  </a:lnTo>
                  <a:lnTo>
                    <a:pt x="1243" y="339"/>
                  </a:lnTo>
                  <a:lnTo>
                    <a:pt x="1216" y="314"/>
                  </a:lnTo>
                  <a:lnTo>
                    <a:pt x="1186" y="286"/>
                  </a:lnTo>
                  <a:lnTo>
                    <a:pt x="1153" y="258"/>
                  </a:lnTo>
                  <a:lnTo>
                    <a:pt x="1116" y="229"/>
                  </a:lnTo>
                  <a:lnTo>
                    <a:pt x="1077" y="200"/>
                  </a:lnTo>
                  <a:lnTo>
                    <a:pt x="1056" y="186"/>
                  </a:lnTo>
                  <a:lnTo>
                    <a:pt x="1035" y="172"/>
                  </a:lnTo>
                  <a:lnTo>
                    <a:pt x="1013" y="159"/>
                  </a:lnTo>
                  <a:lnTo>
                    <a:pt x="991" y="146"/>
                  </a:lnTo>
                  <a:lnTo>
                    <a:pt x="967" y="134"/>
                  </a:lnTo>
                  <a:lnTo>
                    <a:pt x="943" y="121"/>
                  </a:lnTo>
                  <a:lnTo>
                    <a:pt x="919" y="110"/>
                  </a:lnTo>
                  <a:lnTo>
                    <a:pt x="895" y="100"/>
                  </a:lnTo>
                  <a:lnTo>
                    <a:pt x="869" y="90"/>
                  </a:lnTo>
                  <a:lnTo>
                    <a:pt x="843" y="82"/>
                  </a:lnTo>
                  <a:lnTo>
                    <a:pt x="817" y="75"/>
                  </a:lnTo>
                  <a:lnTo>
                    <a:pt x="790" y="69"/>
                  </a:lnTo>
                  <a:lnTo>
                    <a:pt x="764" y="64"/>
                  </a:lnTo>
                  <a:lnTo>
                    <a:pt x="737" y="60"/>
                  </a:lnTo>
                  <a:lnTo>
                    <a:pt x="709" y="58"/>
                  </a:lnTo>
                  <a:lnTo>
                    <a:pt x="681" y="57"/>
                  </a:lnTo>
                  <a:lnTo>
                    <a:pt x="681" y="57"/>
                  </a:lnTo>
                  <a:lnTo>
                    <a:pt x="654" y="58"/>
                  </a:lnTo>
                  <a:lnTo>
                    <a:pt x="625" y="60"/>
                  </a:lnTo>
                  <a:lnTo>
                    <a:pt x="599" y="64"/>
                  </a:lnTo>
                  <a:lnTo>
                    <a:pt x="572" y="69"/>
                  </a:lnTo>
                  <a:lnTo>
                    <a:pt x="545" y="75"/>
                  </a:lnTo>
                  <a:lnTo>
                    <a:pt x="519" y="82"/>
                  </a:lnTo>
                  <a:lnTo>
                    <a:pt x="494" y="90"/>
                  </a:lnTo>
                  <a:lnTo>
                    <a:pt x="469" y="100"/>
                  </a:lnTo>
                  <a:lnTo>
                    <a:pt x="443" y="110"/>
                  </a:lnTo>
                  <a:lnTo>
                    <a:pt x="419" y="121"/>
                  </a:lnTo>
                  <a:lnTo>
                    <a:pt x="396" y="134"/>
                  </a:lnTo>
                  <a:lnTo>
                    <a:pt x="372" y="146"/>
                  </a:lnTo>
                  <a:lnTo>
                    <a:pt x="349" y="159"/>
                  </a:lnTo>
                  <a:lnTo>
                    <a:pt x="327" y="172"/>
                  </a:lnTo>
                  <a:lnTo>
                    <a:pt x="306" y="186"/>
                  </a:lnTo>
                  <a:lnTo>
                    <a:pt x="285" y="200"/>
                  </a:lnTo>
                  <a:lnTo>
                    <a:pt x="246" y="229"/>
                  </a:lnTo>
                  <a:lnTo>
                    <a:pt x="209" y="258"/>
                  </a:lnTo>
                  <a:lnTo>
                    <a:pt x="176" y="286"/>
                  </a:lnTo>
                  <a:lnTo>
                    <a:pt x="146" y="314"/>
                  </a:lnTo>
                  <a:lnTo>
                    <a:pt x="120" y="339"/>
                  </a:lnTo>
                  <a:lnTo>
                    <a:pt x="97" y="362"/>
                  </a:lnTo>
                  <a:lnTo>
                    <a:pt x="65" y="398"/>
                  </a:lnTo>
                  <a:lnTo>
                    <a:pt x="65" y="39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9" name="Google Shape;69;p7"/>
            <p:cNvSpPr/>
            <p:nvPr/>
          </p:nvSpPr>
          <p:spPr>
            <a:xfrm>
              <a:off x="4225925" y="4083050"/>
              <a:ext cx="134938" cy="134938"/>
            </a:xfrm>
            <a:custGeom>
              <a:avLst/>
              <a:gdLst/>
              <a:ahLst/>
              <a:cxnLst/>
              <a:rect l="l" t="t" r="r" b="b"/>
              <a:pathLst>
                <a:path w="511" h="511" extrusionOk="0">
                  <a:moveTo>
                    <a:pt x="255" y="511"/>
                  </a:moveTo>
                  <a:lnTo>
                    <a:pt x="255" y="511"/>
                  </a:lnTo>
                  <a:lnTo>
                    <a:pt x="242" y="511"/>
                  </a:lnTo>
                  <a:lnTo>
                    <a:pt x="229" y="509"/>
                  </a:lnTo>
                  <a:lnTo>
                    <a:pt x="217" y="508"/>
                  </a:lnTo>
                  <a:lnTo>
                    <a:pt x="203" y="505"/>
                  </a:lnTo>
                  <a:lnTo>
                    <a:pt x="191" y="502"/>
                  </a:lnTo>
                  <a:lnTo>
                    <a:pt x="179" y="499"/>
                  </a:lnTo>
                  <a:lnTo>
                    <a:pt x="167" y="495"/>
                  </a:lnTo>
                  <a:lnTo>
                    <a:pt x="156" y="491"/>
                  </a:lnTo>
                  <a:lnTo>
                    <a:pt x="134" y="480"/>
                  </a:lnTo>
                  <a:lnTo>
                    <a:pt x="112" y="467"/>
                  </a:lnTo>
                  <a:lnTo>
                    <a:pt x="93" y="453"/>
                  </a:lnTo>
                  <a:lnTo>
                    <a:pt x="75" y="436"/>
                  </a:lnTo>
                  <a:lnTo>
                    <a:pt x="58" y="417"/>
                  </a:lnTo>
                  <a:lnTo>
                    <a:pt x="44" y="398"/>
                  </a:lnTo>
                  <a:lnTo>
                    <a:pt x="30" y="377"/>
                  </a:lnTo>
                  <a:lnTo>
                    <a:pt x="19" y="355"/>
                  </a:lnTo>
                  <a:lnTo>
                    <a:pt x="15" y="344"/>
                  </a:lnTo>
                  <a:lnTo>
                    <a:pt x="11" y="331"/>
                  </a:lnTo>
                  <a:lnTo>
                    <a:pt x="8" y="319"/>
                  </a:lnTo>
                  <a:lnTo>
                    <a:pt x="5" y="307"/>
                  </a:lnTo>
                  <a:lnTo>
                    <a:pt x="2" y="294"/>
                  </a:lnTo>
                  <a:lnTo>
                    <a:pt x="1" y="282"/>
                  </a:lnTo>
                  <a:lnTo>
                    <a:pt x="0" y="269"/>
                  </a:lnTo>
                  <a:lnTo>
                    <a:pt x="0" y="256"/>
                  </a:lnTo>
                  <a:lnTo>
                    <a:pt x="0" y="256"/>
                  </a:lnTo>
                  <a:lnTo>
                    <a:pt x="0" y="242"/>
                  </a:lnTo>
                  <a:lnTo>
                    <a:pt x="1" y="229"/>
                  </a:lnTo>
                  <a:lnTo>
                    <a:pt x="2" y="216"/>
                  </a:lnTo>
                  <a:lnTo>
                    <a:pt x="5" y="204"/>
                  </a:lnTo>
                  <a:lnTo>
                    <a:pt x="8" y="192"/>
                  </a:lnTo>
                  <a:lnTo>
                    <a:pt x="11" y="180"/>
                  </a:lnTo>
                  <a:lnTo>
                    <a:pt x="15" y="168"/>
                  </a:lnTo>
                  <a:lnTo>
                    <a:pt x="19" y="156"/>
                  </a:lnTo>
                  <a:lnTo>
                    <a:pt x="30" y="134"/>
                  </a:lnTo>
                  <a:lnTo>
                    <a:pt x="44" y="113"/>
                  </a:lnTo>
                  <a:lnTo>
                    <a:pt x="58" y="93"/>
                  </a:lnTo>
                  <a:lnTo>
                    <a:pt x="75" y="74"/>
                  </a:lnTo>
                  <a:lnTo>
                    <a:pt x="93" y="58"/>
                  </a:lnTo>
                  <a:lnTo>
                    <a:pt x="112" y="44"/>
                  </a:lnTo>
                  <a:lnTo>
                    <a:pt x="134" y="31"/>
                  </a:lnTo>
                  <a:lnTo>
                    <a:pt x="156" y="20"/>
                  </a:lnTo>
                  <a:lnTo>
                    <a:pt x="167" y="16"/>
                  </a:lnTo>
                  <a:lnTo>
                    <a:pt x="179" y="12"/>
                  </a:lnTo>
                  <a:lnTo>
                    <a:pt x="191" y="8"/>
                  </a:lnTo>
                  <a:lnTo>
                    <a:pt x="203" y="5"/>
                  </a:lnTo>
                  <a:lnTo>
                    <a:pt x="217" y="3"/>
                  </a:lnTo>
                  <a:lnTo>
                    <a:pt x="229" y="2"/>
                  </a:lnTo>
                  <a:lnTo>
                    <a:pt x="242" y="1"/>
                  </a:lnTo>
                  <a:lnTo>
                    <a:pt x="255" y="0"/>
                  </a:lnTo>
                  <a:lnTo>
                    <a:pt x="255" y="0"/>
                  </a:lnTo>
                  <a:lnTo>
                    <a:pt x="268" y="1"/>
                  </a:lnTo>
                  <a:lnTo>
                    <a:pt x="281" y="2"/>
                  </a:lnTo>
                  <a:lnTo>
                    <a:pt x="294" y="3"/>
                  </a:lnTo>
                  <a:lnTo>
                    <a:pt x="307" y="5"/>
                  </a:lnTo>
                  <a:lnTo>
                    <a:pt x="319" y="8"/>
                  </a:lnTo>
                  <a:lnTo>
                    <a:pt x="331" y="12"/>
                  </a:lnTo>
                  <a:lnTo>
                    <a:pt x="343" y="16"/>
                  </a:lnTo>
                  <a:lnTo>
                    <a:pt x="354" y="20"/>
                  </a:lnTo>
                  <a:lnTo>
                    <a:pt x="376" y="31"/>
                  </a:lnTo>
                  <a:lnTo>
                    <a:pt x="398" y="44"/>
                  </a:lnTo>
                  <a:lnTo>
                    <a:pt x="418" y="58"/>
                  </a:lnTo>
                  <a:lnTo>
                    <a:pt x="436" y="74"/>
                  </a:lnTo>
                  <a:lnTo>
                    <a:pt x="452" y="93"/>
                  </a:lnTo>
                  <a:lnTo>
                    <a:pt x="466" y="113"/>
                  </a:lnTo>
                  <a:lnTo>
                    <a:pt x="480" y="134"/>
                  </a:lnTo>
                  <a:lnTo>
                    <a:pt x="491" y="156"/>
                  </a:lnTo>
                  <a:lnTo>
                    <a:pt x="495" y="168"/>
                  </a:lnTo>
                  <a:lnTo>
                    <a:pt x="499" y="180"/>
                  </a:lnTo>
                  <a:lnTo>
                    <a:pt x="503" y="192"/>
                  </a:lnTo>
                  <a:lnTo>
                    <a:pt x="506" y="204"/>
                  </a:lnTo>
                  <a:lnTo>
                    <a:pt x="508" y="216"/>
                  </a:lnTo>
                  <a:lnTo>
                    <a:pt x="509" y="229"/>
                  </a:lnTo>
                  <a:lnTo>
                    <a:pt x="510" y="242"/>
                  </a:lnTo>
                  <a:lnTo>
                    <a:pt x="511" y="256"/>
                  </a:lnTo>
                  <a:lnTo>
                    <a:pt x="511" y="256"/>
                  </a:lnTo>
                  <a:lnTo>
                    <a:pt x="510" y="269"/>
                  </a:lnTo>
                  <a:lnTo>
                    <a:pt x="509" y="282"/>
                  </a:lnTo>
                  <a:lnTo>
                    <a:pt x="508" y="294"/>
                  </a:lnTo>
                  <a:lnTo>
                    <a:pt x="506" y="307"/>
                  </a:lnTo>
                  <a:lnTo>
                    <a:pt x="503" y="319"/>
                  </a:lnTo>
                  <a:lnTo>
                    <a:pt x="499" y="331"/>
                  </a:lnTo>
                  <a:lnTo>
                    <a:pt x="495" y="344"/>
                  </a:lnTo>
                  <a:lnTo>
                    <a:pt x="491" y="355"/>
                  </a:lnTo>
                  <a:lnTo>
                    <a:pt x="480" y="377"/>
                  </a:lnTo>
                  <a:lnTo>
                    <a:pt x="466" y="398"/>
                  </a:lnTo>
                  <a:lnTo>
                    <a:pt x="452" y="417"/>
                  </a:lnTo>
                  <a:lnTo>
                    <a:pt x="436" y="436"/>
                  </a:lnTo>
                  <a:lnTo>
                    <a:pt x="418" y="453"/>
                  </a:lnTo>
                  <a:lnTo>
                    <a:pt x="398" y="467"/>
                  </a:lnTo>
                  <a:lnTo>
                    <a:pt x="376" y="480"/>
                  </a:lnTo>
                  <a:lnTo>
                    <a:pt x="354" y="491"/>
                  </a:lnTo>
                  <a:lnTo>
                    <a:pt x="343" y="495"/>
                  </a:lnTo>
                  <a:lnTo>
                    <a:pt x="331" y="499"/>
                  </a:lnTo>
                  <a:lnTo>
                    <a:pt x="319" y="502"/>
                  </a:lnTo>
                  <a:lnTo>
                    <a:pt x="307" y="505"/>
                  </a:lnTo>
                  <a:lnTo>
                    <a:pt x="294" y="508"/>
                  </a:lnTo>
                  <a:lnTo>
                    <a:pt x="281" y="509"/>
                  </a:lnTo>
                  <a:lnTo>
                    <a:pt x="268" y="511"/>
                  </a:lnTo>
                  <a:lnTo>
                    <a:pt x="255" y="511"/>
                  </a:lnTo>
                  <a:lnTo>
                    <a:pt x="255" y="511"/>
                  </a:lnTo>
                  <a:close/>
                  <a:moveTo>
                    <a:pt x="255" y="56"/>
                  </a:moveTo>
                  <a:lnTo>
                    <a:pt x="255" y="56"/>
                  </a:lnTo>
                  <a:lnTo>
                    <a:pt x="235" y="57"/>
                  </a:lnTo>
                  <a:lnTo>
                    <a:pt x="216" y="60"/>
                  </a:lnTo>
                  <a:lnTo>
                    <a:pt x="196" y="65"/>
                  </a:lnTo>
                  <a:lnTo>
                    <a:pt x="178" y="72"/>
                  </a:lnTo>
                  <a:lnTo>
                    <a:pt x="161" y="81"/>
                  </a:lnTo>
                  <a:lnTo>
                    <a:pt x="144" y="91"/>
                  </a:lnTo>
                  <a:lnTo>
                    <a:pt x="129" y="102"/>
                  </a:lnTo>
                  <a:lnTo>
                    <a:pt x="114" y="115"/>
                  </a:lnTo>
                  <a:lnTo>
                    <a:pt x="102" y="129"/>
                  </a:lnTo>
                  <a:lnTo>
                    <a:pt x="90" y="144"/>
                  </a:lnTo>
                  <a:lnTo>
                    <a:pt x="80" y="160"/>
                  </a:lnTo>
                  <a:lnTo>
                    <a:pt x="72" y="179"/>
                  </a:lnTo>
                  <a:lnTo>
                    <a:pt x="66" y="197"/>
                  </a:lnTo>
                  <a:lnTo>
                    <a:pt x="61" y="215"/>
                  </a:lnTo>
                  <a:lnTo>
                    <a:pt x="58" y="235"/>
                  </a:lnTo>
                  <a:lnTo>
                    <a:pt x="57" y="256"/>
                  </a:lnTo>
                  <a:lnTo>
                    <a:pt x="57" y="256"/>
                  </a:lnTo>
                  <a:lnTo>
                    <a:pt x="58" y="276"/>
                  </a:lnTo>
                  <a:lnTo>
                    <a:pt x="61" y="295"/>
                  </a:lnTo>
                  <a:lnTo>
                    <a:pt x="66" y="314"/>
                  </a:lnTo>
                  <a:lnTo>
                    <a:pt x="72" y="332"/>
                  </a:lnTo>
                  <a:lnTo>
                    <a:pt x="80" y="350"/>
                  </a:lnTo>
                  <a:lnTo>
                    <a:pt x="90" y="367"/>
                  </a:lnTo>
                  <a:lnTo>
                    <a:pt x="102" y="382"/>
                  </a:lnTo>
                  <a:lnTo>
                    <a:pt x="114" y="396"/>
                  </a:lnTo>
                  <a:lnTo>
                    <a:pt x="129" y="408"/>
                  </a:lnTo>
                  <a:lnTo>
                    <a:pt x="144" y="420"/>
                  </a:lnTo>
                  <a:lnTo>
                    <a:pt x="161" y="431"/>
                  </a:lnTo>
                  <a:lnTo>
                    <a:pt x="178" y="439"/>
                  </a:lnTo>
                  <a:lnTo>
                    <a:pt x="196" y="445"/>
                  </a:lnTo>
                  <a:lnTo>
                    <a:pt x="216" y="450"/>
                  </a:lnTo>
                  <a:lnTo>
                    <a:pt x="235" y="453"/>
                  </a:lnTo>
                  <a:lnTo>
                    <a:pt x="255" y="454"/>
                  </a:lnTo>
                  <a:lnTo>
                    <a:pt x="255" y="454"/>
                  </a:lnTo>
                  <a:lnTo>
                    <a:pt x="275" y="453"/>
                  </a:lnTo>
                  <a:lnTo>
                    <a:pt x="295" y="450"/>
                  </a:lnTo>
                  <a:lnTo>
                    <a:pt x="314" y="445"/>
                  </a:lnTo>
                  <a:lnTo>
                    <a:pt x="332" y="439"/>
                  </a:lnTo>
                  <a:lnTo>
                    <a:pt x="350" y="431"/>
                  </a:lnTo>
                  <a:lnTo>
                    <a:pt x="366" y="420"/>
                  </a:lnTo>
                  <a:lnTo>
                    <a:pt x="381" y="408"/>
                  </a:lnTo>
                  <a:lnTo>
                    <a:pt x="396" y="396"/>
                  </a:lnTo>
                  <a:lnTo>
                    <a:pt x="409" y="382"/>
                  </a:lnTo>
                  <a:lnTo>
                    <a:pt x="420" y="367"/>
                  </a:lnTo>
                  <a:lnTo>
                    <a:pt x="430" y="350"/>
                  </a:lnTo>
                  <a:lnTo>
                    <a:pt x="438" y="332"/>
                  </a:lnTo>
                  <a:lnTo>
                    <a:pt x="445" y="314"/>
                  </a:lnTo>
                  <a:lnTo>
                    <a:pt x="450" y="295"/>
                  </a:lnTo>
                  <a:lnTo>
                    <a:pt x="453" y="276"/>
                  </a:lnTo>
                  <a:lnTo>
                    <a:pt x="454" y="256"/>
                  </a:lnTo>
                  <a:lnTo>
                    <a:pt x="454" y="256"/>
                  </a:lnTo>
                  <a:lnTo>
                    <a:pt x="453" y="235"/>
                  </a:lnTo>
                  <a:lnTo>
                    <a:pt x="450" y="215"/>
                  </a:lnTo>
                  <a:lnTo>
                    <a:pt x="445" y="197"/>
                  </a:lnTo>
                  <a:lnTo>
                    <a:pt x="438" y="179"/>
                  </a:lnTo>
                  <a:lnTo>
                    <a:pt x="430" y="160"/>
                  </a:lnTo>
                  <a:lnTo>
                    <a:pt x="420" y="144"/>
                  </a:lnTo>
                  <a:lnTo>
                    <a:pt x="409" y="129"/>
                  </a:lnTo>
                  <a:lnTo>
                    <a:pt x="396" y="115"/>
                  </a:lnTo>
                  <a:lnTo>
                    <a:pt x="381" y="102"/>
                  </a:lnTo>
                  <a:lnTo>
                    <a:pt x="366" y="91"/>
                  </a:lnTo>
                  <a:lnTo>
                    <a:pt x="350" y="81"/>
                  </a:lnTo>
                  <a:lnTo>
                    <a:pt x="332" y="72"/>
                  </a:lnTo>
                  <a:lnTo>
                    <a:pt x="314" y="65"/>
                  </a:lnTo>
                  <a:lnTo>
                    <a:pt x="295" y="60"/>
                  </a:lnTo>
                  <a:lnTo>
                    <a:pt x="275" y="57"/>
                  </a:lnTo>
                  <a:lnTo>
                    <a:pt x="255" y="56"/>
                  </a:lnTo>
                  <a:lnTo>
                    <a:pt x="255" y="5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0" name="Google Shape;70;p7"/>
            <p:cNvSpPr/>
            <p:nvPr/>
          </p:nvSpPr>
          <p:spPr>
            <a:xfrm>
              <a:off x="4256088" y="4113213"/>
              <a:ext cx="74613" cy="74613"/>
            </a:xfrm>
            <a:custGeom>
              <a:avLst/>
              <a:gdLst/>
              <a:ahLst/>
              <a:cxnLst/>
              <a:rect l="l" t="t" r="r" b="b"/>
              <a:pathLst>
                <a:path w="284" h="283" extrusionOk="0">
                  <a:moveTo>
                    <a:pt x="142" y="283"/>
                  </a:moveTo>
                  <a:lnTo>
                    <a:pt x="142" y="283"/>
                  </a:lnTo>
                  <a:lnTo>
                    <a:pt x="128" y="282"/>
                  </a:lnTo>
                  <a:lnTo>
                    <a:pt x="114" y="280"/>
                  </a:lnTo>
                  <a:lnTo>
                    <a:pt x="99" y="277"/>
                  </a:lnTo>
                  <a:lnTo>
                    <a:pt x="87" y="272"/>
                  </a:lnTo>
                  <a:lnTo>
                    <a:pt x="74" y="266"/>
                  </a:lnTo>
                  <a:lnTo>
                    <a:pt x="63" y="259"/>
                  </a:lnTo>
                  <a:lnTo>
                    <a:pt x="52" y="251"/>
                  </a:lnTo>
                  <a:lnTo>
                    <a:pt x="42" y="242"/>
                  </a:lnTo>
                  <a:lnTo>
                    <a:pt x="33" y="232"/>
                  </a:lnTo>
                  <a:lnTo>
                    <a:pt x="25" y="220"/>
                  </a:lnTo>
                  <a:lnTo>
                    <a:pt x="18" y="209"/>
                  </a:lnTo>
                  <a:lnTo>
                    <a:pt x="11" y="196"/>
                  </a:lnTo>
                  <a:lnTo>
                    <a:pt x="6" y="184"/>
                  </a:lnTo>
                  <a:lnTo>
                    <a:pt x="3" y="170"/>
                  </a:lnTo>
                  <a:lnTo>
                    <a:pt x="1" y="156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0" y="135"/>
                  </a:lnTo>
                  <a:lnTo>
                    <a:pt x="2" y="130"/>
                  </a:lnTo>
                  <a:lnTo>
                    <a:pt x="5" y="125"/>
                  </a:lnTo>
                  <a:lnTo>
                    <a:pt x="8" y="121"/>
                  </a:lnTo>
                  <a:lnTo>
                    <a:pt x="12" y="118"/>
                  </a:lnTo>
                  <a:lnTo>
                    <a:pt x="18" y="115"/>
                  </a:lnTo>
                  <a:lnTo>
                    <a:pt x="23" y="113"/>
                  </a:lnTo>
                  <a:lnTo>
                    <a:pt x="29" y="113"/>
                  </a:lnTo>
                  <a:lnTo>
                    <a:pt x="29" y="113"/>
                  </a:lnTo>
                  <a:lnTo>
                    <a:pt x="35" y="113"/>
                  </a:lnTo>
                  <a:lnTo>
                    <a:pt x="40" y="115"/>
                  </a:lnTo>
                  <a:lnTo>
                    <a:pt x="45" y="118"/>
                  </a:lnTo>
                  <a:lnTo>
                    <a:pt x="49" y="121"/>
                  </a:lnTo>
                  <a:lnTo>
                    <a:pt x="52" y="125"/>
                  </a:lnTo>
                  <a:lnTo>
                    <a:pt x="55" y="130"/>
                  </a:lnTo>
                  <a:lnTo>
                    <a:pt x="56" y="135"/>
                  </a:lnTo>
                  <a:lnTo>
                    <a:pt x="57" y="142"/>
                  </a:lnTo>
                  <a:lnTo>
                    <a:pt x="57" y="142"/>
                  </a:lnTo>
                  <a:lnTo>
                    <a:pt x="57" y="150"/>
                  </a:lnTo>
                  <a:lnTo>
                    <a:pt x="59" y="159"/>
                  </a:lnTo>
                  <a:lnTo>
                    <a:pt x="61" y="167"/>
                  </a:lnTo>
                  <a:lnTo>
                    <a:pt x="64" y="175"/>
                  </a:lnTo>
                  <a:lnTo>
                    <a:pt x="67" y="182"/>
                  </a:lnTo>
                  <a:lnTo>
                    <a:pt x="71" y="189"/>
                  </a:lnTo>
                  <a:lnTo>
                    <a:pt x="76" y="195"/>
                  </a:lnTo>
                  <a:lnTo>
                    <a:pt x="82" y="201"/>
                  </a:lnTo>
                  <a:lnTo>
                    <a:pt x="88" y="207"/>
                  </a:lnTo>
                  <a:lnTo>
                    <a:pt x="94" y="212"/>
                  </a:lnTo>
                  <a:lnTo>
                    <a:pt x="102" y="216"/>
                  </a:lnTo>
                  <a:lnTo>
                    <a:pt x="109" y="219"/>
                  </a:lnTo>
                  <a:lnTo>
                    <a:pt x="117" y="222"/>
                  </a:lnTo>
                  <a:lnTo>
                    <a:pt x="125" y="225"/>
                  </a:lnTo>
                  <a:lnTo>
                    <a:pt x="134" y="227"/>
                  </a:lnTo>
                  <a:lnTo>
                    <a:pt x="142" y="227"/>
                  </a:lnTo>
                  <a:lnTo>
                    <a:pt x="142" y="227"/>
                  </a:lnTo>
                  <a:lnTo>
                    <a:pt x="151" y="227"/>
                  </a:lnTo>
                  <a:lnTo>
                    <a:pt x="159" y="225"/>
                  </a:lnTo>
                  <a:lnTo>
                    <a:pt x="167" y="222"/>
                  </a:lnTo>
                  <a:lnTo>
                    <a:pt x="175" y="219"/>
                  </a:lnTo>
                  <a:lnTo>
                    <a:pt x="182" y="216"/>
                  </a:lnTo>
                  <a:lnTo>
                    <a:pt x="190" y="212"/>
                  </a:lnTo>
                  <a:lnTo>
                    <a:pt x="197" y="207"/>
                  </a:lnTo>
                  <a:lnTo>
                    <a:pt x="203" y="201"/>
                  </a:lnTo>
                  <a:lnTo>
                    <a:pt x="208" y="195"/>
                  </a:lnTo>
                  <a:lnTo>
                    <a:pt x="213" y="189"/>
                  </a:lnTo>
                  <a:lnTo>
                    <a:pt x="217" y="182"/>
                  </a:lnTo>
                  <a:lnTo>
                    <a:pt x="221" y="175"/>
                  </a:lnTo>
                  <a:lnTo>
                    <a:pt x="223" y="167"/>
                  </a:lnTo>
                  <a:lnTo>
                    <a:pt x="226" y="159"/>
                  </a:lnTo>
                  <a:lnTo>
                    <a:pt x="227" y="150"/>
                  </a:lnTo>
                  <a:lnTo>
                    <a:pt x="227" y="142"/>
                  </a:lnTo>
                  <a:lnTo>
                    <a:pt x="227" y="142"/>
                  </a:lnTo>
                  <a:lnTo>
                    <a:pt x="227" y="132"/>
                  </a:lnTo>
                  <a:lnTo>
                    <a:pt x="226" y="124"/>
                  </a:lnTo>
                  <a:lnTo>
                    <a:pt x="223" y="116"/>
                  </a:lnTo>
                  <a:lnTo>
                    <a:pt x="221" y="108"/>
                  </a:lnTo>
                  <a:lnTo>
                    <a:pt x="217" y="101"/>
                  </a:lnTo>
                  <a:lnTo>
                    <a:pt x="213" y="94"/>
                  </a:lnTo>
                  <a:lnTo>
                    <a:pt x="208" y="87"/>
                  </a:lnTo>
                  <a:lnTo>
                    <a:pt x="203" y="81"/>
                  </a:lnTo>
                  <a:lnTo>
                    <a:pt x="197" y="76"/>
                  </a:lnTo>
                  <a:lnTo>
                    <a:pt x="190" y="71"/>
                  </a:lnTo>
                  <a:lnTo>
                    <a:pt x="182" y="67"/>
                  </a:lnTo>
                  <a:lnTo>
                    <a:pt x="175" y="63"/>
                  </a:lnTo>
                  <a:lnTo>
                    <a:pt x="167" y="60"/>
                  </a:lnTo>
                  <a:lnTo>
                    <a:pt x="159" y="58"/>
                  </a:lnTo>
                  <a:lnTo>
                    <a:pt x="151" y="57"/>
                  </a:lnTo>
                  <a:lnTo>
                    <a:pt x="142" y="57"/>
                  </a:lnTo>
                  <a:lnTo>
                    <a:pt x="142" y="57"/>
                  </a:lnTo>
                  <a:lnTo>
                    <a:pt x="136" y="56"/>
                  </a:lnTo>
                  <a:lnTo>
                    <a:pt x="131" y="54"/>
                  </a:lnTo>
                  <a:lnTo>
                    <a:pt x="126" y="52"/>
                  </a:lnTo>
                  <a:lnTo>
                    <a:pt x="122" y="47"/>
                  </a:lnTo>
                  <a:lnTo>
                    <a:pt x="119" y="43"/>
                  </a:lnTo>
                  <a:lnTo>
                    <a:pt x="116" y="39"/>
                  </a:lnTo>
                  <a:lnTo>
                    <a:pt x="115" y="33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15" y="22"/>
                  </a:lnTo>
                  <a:lnTo>
                    <a:pt x="116" y="17"/>
                  </a:lnTo>
                  <a:lnTo>
                    <a:pt x="119" y="12"/>
                  </a:lnTo>
                  <a:lnTo>
                    <a:pt x="122" y="8"/>
                  </a:lnTo>
                  <a:lnTo>
                    <a:pt x="126" y="4"/>
                  </a:lnTo>
                  <a:lnTo>
                    <a:pt x="131" y="2"/>
                  </a:lnTo>
                  <a:lnTo>
                    <a:pt x="136" y="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56" y="0"/>
                  </a:lnTo>
                  <a:lnTo>
                    <a:pt x="170" y="2"/>
                  </a:lnTo>
                  <a:lnTo>
                    <a:pt x="184" y="6"/>
                  </a:lnTo>
                  <a:lnTo>
                    <a:pt x="198" y="11"/>
                  </a:lnTo>
                  <a:lnTo>
                    <a:pt x="210" y="17"/>
                  </a:lnTo>
                  <a:lnTo>
                    <a:pt x="221" y="24"/>
                  </a:lnTo>
                  <a:lnTo>
                    <a:pt x="232" y="32"/>
                  </a:lnTo>
                  <a:lnTo>
                    <a:pt x="242" y="41"/>
                  </a:lnTo>
                  <a:lnTo>
                    <a:pt x="251" y="52"/>
                  </a:lnTo>
                  <a:lnTo>
                    <a:pt x="259" y="62"/>
                  </a:lnTo>
                  <a:lnTo>
                    <a:pt x="266" y="74"/>
                  </a:lnTo>
                  <a:lnTo>
                    <a:pt x="273" y="86"/>
                  </a:lnTo>
                  <a:lnTo>
                    <a:pt x="278" y="99"/>
                  </a:lnTo>
                  <a:lnTo>
                    <a:pt x="282" y="113"/>
                  </a:lnTo>
                  <a:lnTo>
                    <a:pt x="284" y="127"/>
                  </a:lnTo>
                  <a:lnTo>
                    <a:pt x="284" y="142"/>
                  </a:lnTo>
                  <a:lnTo>
                    <a:pt x="284" y="142"/>
                  </a:lnTo>
                  <a:lnTo>
                    <a:pt x="284" y="156"/>
                  </a:lnTo>
                  <a:lnTo>
                    <a:pt x="282" y="170"/>
                  </a:lnTo>
                  <a:lnTo>
                    <a:pt x="278" y="184"/>
                  </a:lnTo>
                  <a:lnTo>
                    <a:pt x="273" y="196"/>
                  </a:lnTo>
                  <a:lnTo>
                    <a:pt x="266" y="209"/>
                  </a:lnTo>
                  <a:lnTo>
                    <a:pt x="259" y="220"/>
                  </a:lnTo>
                  <a:lnTo>
                    <a:pt x="251" y="232"/>
                  </a:lnTo>
                  <a:lnTo>
                    <a:pt x="242" y="242"/>
                  </a:lnTo>
                  <a:lnTo>
                    <a:pt x="232" y="251"/>
                  </a:lnTo>
                  <a:lnTo>
                    <a:pt x="221" y="259"/>
                  </a:lnTo>
                  <a:lnTo>
                    <a:pt x="210" y="266"/>
                  </a:lnTo>
                  <a:lnTo>
                    <a:pt x="198" y="272"/>
                  </a:lnTo>
                  <a:lnTo>
                    <a:pt x="184" y="277"/>
                  </a:lnTo>
                  <a:lnTo>
                    <a:pt x="170" y="280"/>
                  </a:lnTo>
                  <a:lnTo>
                    <a:pt x="156" y="282"/>
                  </a:lnTo>
                  <a:lnTo>
                    <a:pt x="142" y="283"/>
                  </a:lnTo>
                  <a:lnTo>
                    <a:pt x="142" y="28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71" name="Google Shape;71;p7"/>
          <p:cNvGrpSpPr/>
          <p:nvPr/>
        </p:nvGrpSpPr>
        <p:grpSpPr>
          <a:xfrm>
            <a:off x="9248101" y="3041587"/>
            <a:ext cx="843606" cy="776413"/>
            <a:chOff x="3397250" y="5064126"/>
            <a:chExt cx="358776" cy="330200"/>
          </a:xfrm>
        </p:grpSpPr>
        <p:sp>
          <p:nvSpPr>
            <p:cNvPr id="72" name="Google Shape;72;p7"/>
            <p:cNvSpPr/>
            <p:nvPr/>
          </p:nvSpPr>
          <p:spPr>
            <a:xfrm>
              <a:off x="3516313" y="5064126"/>
              <a:ext cx="239713" cy="88900"/>
            </a:xfrm>
            <a:custGeom>
              <a:avLst/>
              <a:gdLst/>
              <a:ahLst/>
              <a:cxnLst/>
              <a:rect l="l" t="t" r="r" b="b"/>
              <a:pathLst>
                <a:path w="907" h="340" extrusionOk="0">
                  <a:moveTo>
                    <a:pt x="878" y="340"/>
                  </a:moveTo>
                  <a:lnTo>
                    <a:pt x="28" y="340"/>
                  </a:lnTo>
                  <a:lnTo>
                    <a:pt x="28" y="340"/>
                  </a:lnTo>
                  <a:lnTo>
                    <a:pt x="22" y="339"/>
                  </a:lnTo>
                  <a:lnTo>
                    <a:pt x="17" y="338"/>
                  </a:lnTo>
                  <a:lnTo>
                    <a:pt x="12" y="335"/>
                  </a:lnTo>
                  <a:lnTo>
                    <a:pt x="8" y="332"/>
                  </a:lnTo>
                  <a:lnTo>
                    <a:pt x="5" y="328"/>
                  </a:lnTo>
                  <a:lnTo>
                    <a:pt x="2" y="323"/>
                  </a:lnTo>
                  <a:lnTo>
                    <a:pt x="0" y="318"/>
                  </a:lnTo>
                  <a:lnTo>
                    <a:pt x="0" y="31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2" y="17"/>
                  </a:lnTo>
                  <a:lnTo>
                    <a:pt x="5" y="13"/>
                  </a:lnTo>
                  <a:lnTo>
                    <a:pt x="8" y="9"/>
                  </a:lnTo>
                  <a:lnTo>
                    <a:pt x="12" y="5"/>
                  </a:lnTo>
                  <a:lnTo>
                    <a:pt x="17" y="2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878" y="0"/>
                  </a:lnTo>
                  <a:lnTo>
                    <a:pt x="878" y="0"/>
                  </a:lnTo>
                  <a:lnTo>
                    <a:pt x="883" y="1"/>
                  </a:lnTo>
                  <a:lnTo>
                    <a:pt x="889" y="2"/>
                  </a:lnTo>
                  <a:lnTo>
                    <a:pt x="893" y="5"/>
                  </a:lnTo>
                  <a:lnTo>
                    <a:pt x="899" y="9"/>
                  </a:lnTo>
                  <a:lnTo>
                    <a:pt x="902" y="13"/>
                  </a:lnTo>
                  <a:lnTo>
                    <a:pt x="905" y="17"/>
                  </a:lnTo>
                  <a:lnTo>
                    <a:pt x="906" y="23"/>
                  </a:lnTo>
                  <a:lnTo>
                    <a:pt x="907" y="28"/>
                  </a:lnTo>
                  <a:lnTo>
                    <a:pt x="907" y="312"/>
                  </a:lnTo>
                  <a:lnTo>
                    <a:pt x="907" y="312"/>
                  </a:lnTo>
                  <a:lnTo>
                    <a:pt x="906" y="318"/>
                  </a:lnTo>
                  <a:lnTo>
                    <a:pt x="905" y="323"/>
                  </a:lnTo>
                  <a:lnTo>
                    <a:pt x="902" y="328"/>
                  </a:lnTo>
                  <a:lnTo>
                    <a:pt x="899" y="332"/>
                  </a:lnTo>
                  <a:lnTo>
                    <a:pt x="893" y="335"/>
                  </a:lnTo>
                  <a:lnTo>
                    <a:pt x="889" y="338"/>
                  </a:lnTo>
                  <a:lnTo>
                    <a:pt x="883" y="339"/>
                  </a:lnTo>
                  <a:lnTo>
                    <a:pt x="878" y="340"/>
                  </a:lnTo>
                  <a:lnTo>
                    <a:pt x="878" y="340"/>
                  </a:lnTo>
                  <a:close/>
                  <a:moveTo>
                    <a:pt x="56" y="284"/>
                  </a:moveTo>
                  <a:lnTo>
                    <a:pt x="850" y="284"/>
                  </a:lnTo>
                  <a:lnTo>
                    <a:pt x="850" y="57"/>
                  </a:lnTo>
                  <a:lnTo>
                    <a:pt x="56" y="57"/>
                  </a:lnTo>
                  <a:lnTo>
                    <a:pt x="56" y="28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3516313" y="5183188"/>
              <a:ext cx="239713" cy="90488"/>
            </a:xfrm>
            <a:custGeom>
              <a:avLst/>
              <a:gdLst/>
              <a:ahLst/>
              <a:cxnLst/>
              <a:rect l="l" t="t" r="r" b="b"/>
              <a:pathLst>
                <a:path w="907" h="340" extrusionOk="0">
                  <a:moveTo>
                    <a:pt x="878" y="340"/>
                  </a:moveTo>
                  <a:lnTo>
                    <a:pt x="28" y="340"/>
                  </a:lnTo>
                  <a:lnTo>
                    <a:pt x="28" y="340"/>
                  </a:lnTo>
                  <a:lnTo>
                    <a:pt x="22" y="339"/>
                  </a:lnTo>
                  <a:lnTo>
                    <a:pt x="17" y="338"/>
                  </a:lnTo>
                  <a:lnTo>
                    <a:pt x="12" y="335"/>
                  </a:lnTo>
                  <a:lnTo>
                    <a:pt x="8" y="332"/>
                  </a:lnTo>
                  <a:lnTo>
                    <a:pt x="5" y="328"/>
                  </a:lnTo>
                  <a:lnTo>
                    <a:pt x="2" y="323"/>
                  </a:lnTo>
                  <a:lnTo>
                    <a:pt x="0" y="318"/>
                  </a:lnTo>
                  <a:lnTo>
                    <a:pt x="0" y="31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2" y="17"/>
                  </a:lnTo>
                  <a:lnTo>
                    <a:pt x="5" y="13"/>
                  </a:lnTo>
                  <a:lnTo>
                    <a:pt x="8" y="8"/>
                  </a:lnTo>
                  <a:lnTo>
                    <a:pt x="12" y="5"/>
                  </a:lnTo>
                  <a:lnTo>
                    <a:pt x="17" y="2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878" y="0"/>
                  </a:lnTo>
                  <a:lnTo>
                    <a:pt x="878" y="0"/>
                  </a:lnTo>
                  <a:lnTo>
                    <a:pt x="883" y="1"/>
                  </a:lnTo>
                  <a:lnTo>
                    <a:pt x="889" y="2"/>
                  </a:lnTo>
                  <a:lnTo>
                    <a:pt x="893" y="5"/>
                  </a:lnTo>
                  <a:lnTo>
                    <a:pt x="899" y="8"/>
                  </a:lnTo>
                  <a:lnTo>
                    <a:pt x="902" y="13"/>
                  </a:lnTo>
                  <a:lnTo>
                    <a:pt x="905" y="17"/>
                  </a:lnTo>
                  <a:lnTo>
                    <a:pt x="906" y="23"/>
                  </a:lnTo>
                  <a:lnTo>
                    <a:pt x="907" y="28"/>
                  </a:lnTo>
                  <a:lnTo>
                    <a:pt x="907" y="312"/>
                  </a:lnTo>
                  <a:lnTo>
                    <a:pt x="907" y="312"/>
                  </a:lnTo>
                  <a:lnTo>
                    <a:pt x="906" y="318"/>
                  </a:lnTo>
                  <a:lnTo>
                    <a:pt x="905" y="323"/>
                  </a:lnTo>
                  <a:lnTo>
                    <a:pt x="902" y="328"/>
                  </a:lnTo>
                  <a:lnTo>
                    <a:pt x="899" y="332"/>
                  </a:lnTo>
                  <a:lnTo>
                    <a:pt x="893" y="335"/>
                  </a:lnTo>
                  <a:lnTo>
                    <a:pt x="889" y="338"/>
                  </a:lnTo>
                  <a:lnTo>
                    <a:pt x="883" y="339"/>
                  </a:lnTo>
                  <a:lnTo>
                    <a:pt x="878" y="340"/>
                  </a:lnTo>
                  <a:lnTo>
                    <a:pt x="878" y="340"/>
                  </a:lnTo>
                  <a:close/>
                  <a:moveTo>
                    <a:pt x="56" y="283"/>
                  </a:moveTo>
                  <a:lnTo>
                    <a:pt x="850" y="283"/>
                  </a:lnTo>
                  <a:lnTo>
                    <a:pt x="850" y="56"/>
                  </a:lnTo>
                  <a:lnTo>
                    <a:pt x="56" y="56"/>
                  </a:lnTo>
                  <a:lnTo>
                    <a:pt x="56" y="28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3516313" y="5303838"/>
              <a:ext cx="239713" cy="90488"/>
            </a:xfrm>
            <a:custGeom>
              <a:avLst/>
              <a:gdLst/>
              <a:ahLst/>
              <a:cxnLst/>
              <a:rect l="l" t="t" r="r" b="b"/>
              <a:pathLst>
                <a:path w="907" h="340" extrusionOk="0">
                  <a:moveTo>
                    <a:pt x="878" y="340"/>
                  </a:moveTo>
                  <a:lnTo>
                    <a:pt x="28" y="340"/>
                  </a:lnTo>
                  <a:lnTo>
                    <a:pt x="28" y="340"/>
                  </a:lnTo>
                  <a:lnTo>
                    <a:pt x="22" y="339"/>
                  </a:lnTo>
                  <a:lnTo>
                    <a:pt x="17" y="338"/>
                  </a:lnTo>
                  <a:lnTo>
                    <a:pt x="12" y="335"/>
                  </a:lnTo>
                  <a:lnTo>
                    <a:pt x="8" y="332"/>
                  </a:lnTo>
                  <a:lnTo>
                    <a:pt x="5" y="328"/>
                  </a:lnTo>
                  <a:lnTo>
                    <a:pt x="2" y="323"/>
                  </a:lnTo>
                  <a:lnTo>
                    <a:pt x="0" y="318"/>
                  </a:lnTo>
                  <a:lnTo>
                    <a:pt x="0" y="31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2" y="17"/>
                  </a:lnTo>
                  <a:lnTo>
                    <a:pt x="5" y="13"/>
                  </a:lnTo>
                  <a:lnTo>
                    <a:pt x="8" y="8"/>
                  </a:lnTo>
                  <a:lnTo>
                    <a:pt x="12" y="5"/>
                  </a:lnTo>
                  <a:lnTo>
                    <a:pt x="17" y="2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878" y="0"/>
                  </a:lnTo>
                  <a:lnTo>
                    <a:pt x="878" y="0"/>
                  </a:lnTo>
                  <a:lnTo>
                    <a:pt x="883" y="1"/>
                  </a:lnTo>
                  <a:lnTo>
                    <a:pt x="889" y="2"/>
                  </a:lnTo>
                  <a:lnTo>
                    <a:pt x="893" y="5"/>
                  </a:lnTo>
                  <a:lnTo>
                    <a:pt x="899" y="8"/>
                  </a:lnTo>
                  <a:lnTo>
                    <a:pt x="902" y="13"/>
                  </a:lnTo>
                  <a:lnTo>
                    <a:pt x="905" y="17"/>
                  </a:lnTo>
                  <a:lnTo>
                    <a:pt x="906" y="23"/>
                  </a:lnTo>
                  <a:lnTo>
                    <a:pt x="907" y="28"/>
                  </a:lnTo>
                  <a:lnTo>
                    <a:pt x="907" y="312"/>
                  </a:lnTo>
                  <a:lnTo>
                    <a:pt x="907" y="312"/>
                  </a:lnTo>
                  <a:lnTo>
                    <a:pt x="906" y="318"/>
                  </a:lnTo>
                  <a:lnTo>
                    <a:pt x="905" y="323"/>
                  </a:lnTo>
                  <a:lnTo>
                    <a:pt x="902" y="328"/>
                  </a:lnTo>
                  <a:lnTo>
                    <a:pt x="899" y="332"/>
                  </a:lnTo>
                  <a:lnTo>
                    <a:pt x="893" y="335"/>
                  </a:lnTo>
                  <a:lnTo>
                    <a:pt x="889" y="338"/>
                  </a:lnTo>
                  <a:lnTo>
                    <a:pt x="883" y="339"/>
                  </a:lnTo>
                  <a:lnTo>
                    <a:pt x="878" y="340"/>
                  </a:lnTo>
                  <a:lnTo>
                    <a:pt x="878" y="340"/>
                  </a:lnTo>
                  <a:close/>
                  <a:moveTo>
                    <a:pt x="56" y="284"/>
                  </a:moveTo>
                  <a:lnTo>
                    <a:pt x="850" y="284"/>
                  </a:lnTo>
                  <a:lnTo>
                    <a:pt x="850" y="57"/>
                  </a:lnTo>
                  <a:lnTo>
                    <a:pt x="56" y="57"/>
                  </a:lnTo>
                  <a:lnTo>
                    <a:pt x="56" y="28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5" name="Google Shape;75;p7"/>
            <p:cNvSpPr/>
            <p:nvPr/>
          </p:nvSpPr>
          <p:spPr>
            <a:xfrm>
              <a:off x="3397250" y="5064126"/>
              <a:ext cx="88900" cy="88900"/>
            </a:xfrm>
            <a:custGeom>
              <a:avLst/>
              <a:gdLst/>
              <a:ahLst/>
              <a:cxnLst/>
              <a:rect l="l" t="t" r="r" b="b"/>
              <a:pathLst>
                <a:path w="340" h="340" extrusionOk="0">
                  <a:moveTo>
                    <a:pt x="312" y="340"/>
                  </a:moveTo>
                  <a:lnTo>
                    <a:pt x="28" y="340"/>
                  </a:lnTo>
                  <a:lnTo>
                    <a:pt x="28" y="340"/>
                  </a:lnTo>
                  <a:lnTo>
                    <a:pt x="22" y="339"/>
                  </a:lnTo>
                  <a:lnTo>
                    <a:pt x="17" y="338"/>
                  </a:lnTo>
                  <a:lnTo>
                    <a:pt x="12" y="335"/>
                  </a:lnTo>
                  <a:lnTo>
                    <a:pt x="8" y="332"/>
                  </a:lnTo>
                  <a:lnTo>
                    <a:pt x="5" y="328"/>
                  </a:lnTo>
                  <a:lnTo>
                    <a:pt x="2" y="323"/>
                  </a:lnTo>
                  <a:lnTo>
                    <a:pt x="0" y="318"/>
                  </a:lnTo>
                  <a:lnTo>
                    <a:pt x="0" y="31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2" y="17"/>
                  </a:lnTo>
                  <a:lnTo>
                    <a:pt x="5" y="13"/>
                  </a:lnTo>
                  <a:lnTo>
                    <a:pt x="8" y="9"/>
                  </a:lnTo>
                  <a:lnTo>
                    <a:pt x="12" y="5"/>
                  </a:lnTo>
                  <a:lnTo>
                    <a:pt x="17" y="2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317" y="1"/>
                  </a:lnTo>
                  <a:lnTo>
                    <a:pt x="322" y="2"/>
                  </a:lnTo>
                  <a:lnTo>
                    <a:pt x="327" y="5"/>
                  </a:lnTo>
                  <a:lnTo>
                    <a:pt x="331" y="9"/>
                  </a:lnTo>
                  <a:lnTo>
                    <a:pt x="335" y="13"/>
                  </a:lnTo>
                  <a:lnTo>
                    <a:pt x="337" y="17"/>
                  </a:lnTo>
                  <a:lnTo>
                    <a:pt x="339" y="23"/>
                  </a:lnTo>
                  <a:lnTo>
                    <a:pt x="340" y="28"/>
                  </a:lnTo>
                  <a:lnTo>
                    <a:pt x="340" y="312"/>
                  </a:lnTo>
                  <a:lnTo>
                    <a:pt x="340" y="312"/>
                  </a:lnTo>
                  <a:lnTo>
                    <a:pt x="339" y="318"/>
                  </a:lnTo>
                  <a:lnTo>
                    <a:pt x="337" y="323"/>
                  </a:lnTo>
                  <a:lnTo>
                    <a:pt x="335" y="328"/>
                  </a:lnTo>
                  <a:lnTo>
                    <a:pt x="331" y="332"/>
                  </a:lnTo>
                  <a:lnTo>
                    <a:pt x="327" y="335"/>
                  </a:lnTo>
                  <a:lnTo>
                    <a:pt x="322" y="338"/>
                  </a:lnTo>
                  <a:lnTo>
                    <a:pt x="317" y="339"/>
                  </a:lnTo>
                  <a:lnTo>
                    <a:pt x="312" y="340"/>
                  </a:lnTo>
                  <a:lnTo>
                    <a:pt x="312" y="340"/>
                  </a:lnTo>
                  <a:close/>
                  <a:moveTo>
                    <a:pt x="57" y="284"/>
                  </a:moveTo>
                  <a:lnTo>
                    <a:pt x="283" y="284"/>
                  </a:lnTo>
                  <a:lnTo>
                    <a:pt x="283" y="57"/>
                  </a:lnTo>
                  <a:lnTo>
                    <a:pt x="57" y="57"/>
                  </a:lnTo>
                  <a:lnTo>
                    <a:pt x="57" y="28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6" name="Google Shape;76;p7"/>
            <p:cNvSpPr/>
            <p:nvPr/>
          </p:nvSpPr>
          <p:spPr>
            <a:xfrm>
              <a:off x="3397250" y="5183188"/>
              <a:ext cx="88900" cy="90488"/>
            </a:xfrm>
            <a:custGeom>
              <a:avLst/>
              <a:gdLst/>
              <a:ahLst/>
              <a:cxnLst/>
              <a:rect l="l" t="t" r="r" b="b"/>
              <a:pathLst>
                <a:path w="340" h="340" extrusionOk="0">
                  <a:moveTo>
                    <a:pt x="312" y="340"/>
                  </a:moveTo>
                  <a:lnTo>
                    <a:pt x="28" y="340"/>
                  </a:lnTo>
                  <a:lnTo>
                    <a:pt x="28" y="340"/>
                  </a:lnTo>
                  <a:lnTo>
                    <a:pt x="22" y="339"/>
                  </a:lnTo>
                  <a:lnTo>
                    <a:pt x="17" y="338"/>
                  </a:lnTo>
                  <a:lnTo>
                    <a:pt x="12" y="335"/>
                  </a:lnTo>
                  <a:lnTo>
                    <a:pt x="8" y="332"/>
                  </a:lnTo>
                  <a:lnTo>
                    <a:pt x="5" y="328"/>
                  </a:lnTo>
                  <a:lnTo>
                    <a:pt x="2" y="323"/>
                  </a:lnTo>
                  <a:lnTo>
                    <a:pt x="0" y="318"/>
                  </a:lnTo>
                  <a:lnTo>
                    <a:pt x="0" y="31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2" y="17"/>
                  </a:lnTo>
                  <a:lnTo>
                    <a:pt x="5" y="13"/>
                  </a:lnTo>
                  <a:lnTo>
                    <a:pt x="8" y="8"/>
                  </a:lnTo>
                  <a:lnTo>
                    <a:pt x="12" y="5"/>
                  </a:lnTo>
                  <a:lnTo>
                    <a:pt x="17" y="2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317" y="1"/>
                  </a:lnTo>
                  <a:lnTo>
                    <a:pt x="322" y="2"/>
                  </a:lnTo>
                  <a:lnTo>
                    <a:pt x="327" y="5"/>
                  </a:lnTo>
                  <a:lnTo>
                    <a:pt x="331" y="8"/>
                  </a:lnTo>
                  <a:lnTo>
                    <a:pt x="335" y="13"/>
                  </a:lnTo>
                  <a:lnTo>
                    <a:pt x="337" y="17"/>
                  </a:lnTo>
                  <a:lnTo>
                    <a:pt x="339" y="23"/>
                  </a:lnTo>
                  <a:lnTo>
                    <a:pt x="340" y="28"/>
                  </a:lnTo>
                  <a:lnTo>
                    <a:pt x="340" y="312"/>
                  </a:lnTo>
                  <a:lnTo>
                    <a:pt x="340" y="312"/>
                  </a:lnTo>
                  <a:lnTo>
                    <a:pt x="339" y="318"/>
                  </a:lnTo>
                  <a:lnTo>
                    <a:pt x="337" y="323"/>
                  </a:lnTo>
                  <a:lnTo>
                    <a:pt x="335" y="328"/>
                  </a:lnTo>
                  <a:lnTo>
                    <a:pt x="331" y="332"/>
                  </a:lnTo>
                  <a:lnTo>
                    <a:pt x="327" y="335"/>
                  </a:lnTo>
                  <a:lnTo>
                    <a:pt x="322" y="338"/>
                  </a:lnTo>
                  <a:lnTo>
                    <a:pt x="317" y="339"/>
                  </a:lnTo>
                  <a:lnTo>
                    <a:pt x="312" y="340"/>
                  </a:lnTo>
                  <a:lnTo>
                    <a:pt x="312" y="340"/>
                  </a:lnTo>
                  <a:close/>
                  <a:moveTo>
                    <a:pt x="57" y="283"/>
                  </a:moveTo>
                  <a:lnTo>
                    <a:pt x="283" y="283"/>
                  </a:lnTo>
                  <a:lnTo>
                    <a:pt x="283" y="56"/>
                  </a:lnTo>
                  <a:lnTo>
                    <a:pt x="57" y="56"/>
                  </a:lnTo>
                  <a:lnTo>
                    <a:pt x="57" y="28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7" name="Google Shape;77;p7"/>
            <p:cNvSpPr/>
            <p:nvPr/>
          </p:nvSpPr>
          <p:spPr>
            <a:xfrm>
              <a:off x="3397250" y="5303838"/>
              <a:ext cx="88900" cy="90488"/>
            </a:xfrm>
            <a:custGeom>
              <a:avLst/>
              <a:gdLst/>
              <a:ahLst/>
              <a:cxnLst/>
              <a:rect l="l" t="t" r="r" b="b"/>
              <a:pathLst>
                <a:path w="340" h="340" extrusionOk="0">
                  <a:moveTo>
                    <a:pt x="312" y="340"/>
                  </a:moveTo>
                  <a:lnTo>
                    <a:pt x="28" y="340"/>
                  </a:lnTo>
                  <a:lnTo>
                    <a:pt x="28" y="340"/>
                  </a:lnTo>
                  <a:lnTo>
                    <a:pt x="22" y="339"/>
                  </a:lnTo>
                  <a:lnTo>
                    <a:pt x="17" y="338"/>
                  </a:lnTo>
                  <a:lnTo>
                    <a:pt x="12" y="335"/>
                  </a:lnTo>
                  <a:lnTo>
                    <a:pt x="8" y="332"/>
                  </a:lnTo>
                  <a:lnTo>
                    <a:pt x="5" y="328"/>
                  </a:lnTo>
                  <a:lnTo>
                    <a:pt x="2" y="323"/>
                  </a:lnTo>
                  <a:lnTo>
                    <a:pt x="0" y="318"/>
                  </a:lnTo>
                  <a:lnTo>
                    <a:pt x="0" y="31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2" y="17"/>
                  </a:lnTo>
                  <a:lnTo>
                    <a:pt x="5" y="13"/>
                  </a:lnTo>
                  <a:lnTo>
                    <a:pt x="8" y="8"/>
                  </a:lnTo>
                  <a:lnTo>
                    <a:pt x="12" y="5"/>
                  </a:lnTo>
                  <a:lnTo>
                    <a:pt x="17" y="2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317" y="1"/>
                  </a:lnTo>
                  <a:lnTo>
                    <a:pt x="322" y="2"/>
                  </a:lnTo>
                  <a:lnTo>
                    <a:pt x="327" y="5"/>
                  </a:lnTo>
                  <a:lnTo>
                    <a:pt x="331" y="8"/>
                  </a:lnTo>
                  <a:lnTo>
                    <a:pt x="335" y="13"/>
                  </a:lnTo>
                  <a:lnTo>
                    <a:pt x="337" y="17"/>
                  </a:lnTo>
                  <a:lnTo>
                    <a:pt x="339" y="23"/>
                  </a:lnTo>
                  <a:lnTo>
                    <a:pt x="340" y="28"/>
                  </a:lnTo>
                  <a:lnTo>
                    <a:pt x="340" y="312"/>
                  </a:lnTo>
                  <a:lnTo>
                    <a:pt x="340" y="312"/>
                  </a:lnTo>
                  <a:lnTo>
                    <a:pt x="339" y="318"/>
                  </a:lnTo>
                  <a:lnTo>
                    <a:pt x="337" y="323"/>
                  </a:lnTo>
                  <a:lnTo>
                    <a:pt x="335" y="328"/>
                  </a:lnTo>
                  <a:lnTo>
                    <a:pt x="331" y="332"/>
                  </a:lnTo>
                  <a:lnTo>
                    <a:pt x="327" y="335"/>
                  </a:lnTo>
                  <a:lnTo>
                    <a:pt x="322" y="338"/>
                  </a:lnTo>
                  <a:lnTo>
                    <a:pt x="317" y="339"/>
                  </a:lnTo>
                  <a:lnTo>
                    <a:pt x="312" y="340"/>
                  </a:lnTo>
                  <a:lnTo>
                    <a:pt x="312" y="340"/>
                  </a:lnTo>
                  <a:close/>
                  <a:moveTo>
                    <a:pt x="57" y="284"/>
                  </a:moveTo>
                  <a:lnTo>
                    <a:pt x="283" y="284"/>
                  </a:lnTo>
                  <a:lnTo>
                    <a:pt x="283" y="57"/>
                  </a:lnTo>
                  <a:lnTo>
                    <a:pt x="57" y="57"/>
                  </a:lnTo>
                  <a:lnTo>
                    <a:pt x="57" y="28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78" name="Google Shape;78;p7"/>
          <p:cNvGrpSpPr/>
          <p:nvPr/>
        </p:nvGrpSpPr>
        <p:grpSpPr>
          <a:xfrm>
            <a:off x="5658922" y="2946690"/>
            <a:ext cx="872568" cy="966209"/>
            <a:chOff x="6291263" y="5048251"/>
            <a:chExt cx="325438" cy="360363"/>
          </a:xfrm>
        </p:grpSpPr>
        <p:sp>
          <p:nvSpPr>
            <p:cNvPr id="79" name="Google Shape;79;p7"/>
            <p:cNvSpPr/>
            <p:nvPr/>
          </p:nvSpPr>
          <p:spPr>
            <a:xfrm>
              <a:off x="6291263" y="5048251"/>
              <a:ext cx="325438" cy="360363"/>
            </a:xfrm>
            <a:custGeom>
              <a:avLst/>
              <a:gdLst/>
              <a:ahLst/>
              <a:cxnLst/>
              <a:rect l="l" t="t" r="r" b="b"/>
              <a:pathLst>
                <a:path w="1231" h="1360" extrusionOk="0">
                  <a:moveTo>
                    <a:pt x="822" y="1360"/>
                  </a:moveTo>
                  <a:lnTo>
                    <a:pt x="254" y="1360"/>
                  </a:lnTo>
                  <a:lnTo>
                    <a:pt x="254" y="1360"/>
                  </a:lnTo>
                  <a:lnTo>
                    <a:pt x="249" y="1359"/>
                  </a:lnTo>
                  <a:lnTo>
                    <a:pt x="244" y="1358"/>
                  </a:lnTo>
                  <a:lnTo>
                    <a:pt x="239" y="1355"/>
                  </a:lnTo>
                  <a:lnTo>
                    <a:pt x="235" y="1352"/>
                  </a:lnTo>
                  <a:lnTo>
                    <a:pt x="231" y="1348"/>
                  </a:lnTo>
                  <a:lnTo>
                    <a:pt x="229" y="1343"/>
                  </a:lnTo>
                  <a:lnTo>
                    <a:pt x="227" y="1338"/>
                  </a:lnTo>
                  <a:lnTo>
                    <a:pt x="226" y="1332"/>
                  </a:lnTo>
                  <a:lnTo>
                    <a:pt x="226" y="1021"/>
                  </a:lnTo>
                  <a:lnTo>
                    <a:pt x="226" y="1021"/>
                  </a:lnTo>
                  <a:lnTo>
                    <a:pt x="199" y="1002"/>
                  </a:lnTo>
                  <a:lnTo>
                    <a:pt x="173" y="982"/>
                  </a:lnTo>
                  <a:lnTo>
                    <a:pt x="149" y="961"/>
                  </a:lnTo>
                  <a:lnTo>
                    <a:pt x="127" y="939"/>
                  </a:lnTo>
                  <a:lnTo>
                    <a:pt x="107" y="916"/>
                  </a:lnTo>
                  <a:lnTo>
                    <a:pt x="89" y="890"/>
                  </a:lnTo>
                  <a:lnTo>
                    <a:pt x="71" y="864"/>
                  </a:lnTo>
                  <a:lnTo>
                    <a:pt x="56" y="836"/>
                  </a:lnTo>
                  <a:lnTo>
                    <a:pt x="43" y="808"/>
                  </a:lnTo>
                  <a:lnTo>
                    <a:pt x="32" y="777"/>
                  </a:lnTo>
                  <a:lnTo>
                    <a:pt x="22" y="746"/>
                  </a:lnTo>
                  <a:lnTo>
                    <a:pt x="14" y="714"/>
                  </a:lnTo>
                  <a:lnTo>
                    <a:pt x="8" y="679"/>
                  </a:lnTo>
                  <a:lnTo>
                    <a:pt x="3" y="644"/>
                  </a:lnTo>
                  <a:lnTo>
                    <a:pt x="1" y="608"/>
                  </a:lnTo>
                  <a:lnTo>
                    <a:pt x="0" y="570"/>
                  </a:lnTo>
                  <a:lnTo>
                    <a:pt x="0" y="570"/>
                  </a:lnTo>
                  <a:lnTo>
                    <a:pt x="1" y="540"/>
                  </a:lnTo>
                  <a:lnTo>
                    <a:pt x="3" y="511"/>
                  </a:lnTo>
                  <a:lnTo>
                    <a:pt x="6" y="482"/>
                  </a:lnTo>
                  <a:lnTo>
                    <a:pt x="11" y="454"/>
                  </a:lnTo>
                  <a:lnTo>
                    <a:pt x="17" y="426"/>
                  </a:lnTo>
                  <a:lnTo>
                    <a:pt x="25" y="399"/>
                  </a:lnTo>
                  <a:lnTo>
                    <a:pt x="33" y="372"/>
                  </a:lnTo>
                  <a:lnTo>
                    <a:pt x="43" y="346"/>
                  </a:lnTo>
                  <a:lnTo>
                    <a:pt x="54" y="321"/>
                  </a:lnTo>
                  <a:lnTo>
                    <a:pt x="67" y="296"/>
                  </a:lnTo>
                  <a:lnTo>
                    <a:pt x="81" y="272"/>
                  </a:lnTo>
                  <a:lnTo>
                    <a:pt x="96" y="249"/>
                  </a:lnTo>
                  <a:lnTo>
                    <a:pt x="111" y="227"/>
                  </a:lnTo>
                  <a:lnTo>
                    <a:pt x="128" y="206"/>
                  </a:lnTo>
                  <a:lnTo>
                    <a:pt x="145" y="184"/>
                  </a:lnTo>
                  <a:lnTo>
                    <a:pt x="164" y="165"/>
                  </a:lnTo>
                  <a:lnTo>
                    <a:pt x="184" y="146"/>
                  </a:lnTo>
                  <a:lnTo>
                    <a:pt x="204" y="128"/>
                  </a:lnTo>
                  <a:lnTo>
                    <a:pt x="225" y="112"/>
                  </a:lnTo>
                  <a:lnTo>
                    <a:pt x="247" y="96"/>
                  </a:lnTo>
                  <a:lnTo>
                    <a:pt x="270" y="81"/>
                  </a:lnTo>
                  <a:lnTo>
                    <a:pt x="295" y="67"/>
                  </a:lnTo>
                  <a:lnTo>
                    <a:pt x="319" y="55"/>
                  </a:lnTo>
                  <a:lnTo>
                    <a:pt x="344" y="44"/>
                  </a:lnTo>
                  <a:lnTo>
                    <a:pt x="369" y="34"/>
                  </a:lnTo>
                  <a:lnTo>
                    <a:pt x="397" y="25"/>
                  </a:lnTo>
                  <a:lnTo>
                    <a:pt x="423" y="18"/>
                  </a:lnTo>
                  <a:lnTo>
                    <a:pt x="451" y="11"/>
                  </a:lnTo>
                  <a:lnTo>
                    <a:pt x="480" y="6"/>
                  </a:lnTo>
                  <a:lnTo>
                    <a:pt x="508" y="3"/>
                  </a:lnTo>
                  <a:lnTo>
                    <a:pt x="537" y="1"/>
                  </a:lnTo>
                  <a:lnTo>
                    <a:pt x="566" y="0"/>
                  </a:lnTo>
                  <a:lnTo>
                    <a:pt x="566" y="0"/>
                  </a:lnTo>
                  <a:lnTo>
                    <a:pt x="592" y="1"/>
                  </a:lnTo>
                  <a:lnTo>
                    <a:pt x="617" y="2"/>
                  </a:lnTo>
                  <a:lnTo>
                    <a:pt x="641" y="5"/>
                  </a:lnTo>
                  <a:lnTo>
                    <a:pt x="666" y="8"/>
                  </a:lnTo>
                  <a:lnTo>
                    <a:pt x="691" y="13"/>
                  </a:lnTo>
                  <a:lnTo>
                    <a:pt x="716" y="18"/>
                  </a:lnTo>
                  <a:lnTo>
                    <a:pt x="740" y="25"/>
                  </a:lnTo>
                  <a:lnTo>
                    <a:pt x="763" y="32"/>
                  </a:lnTo>
                  <a:lnTo>
                    <a:pt x="788" y="41"/>
                  </a:lnTo>
                  <a:lnTo>
                    <a:pt x="811" y="50"/>
                  </a:lnTo>
                  <a:lnTo>
                    <a:pt x="833" y="60"/>
                  </a:lnTo>
                  <a:lnTo>
                    <a:pt x="855" y="71"/>
                  </a:lnTo>
                  <a:lnTo>
                    <a:pt x="876" y="84"/>
                  </a:lnTo>
                  <a:lnTo>
                    <a:pt x="898" y="98"/>
                  </a:lnTo>
                  <a:lnTo>
                    <a:pt x="918" y="111"/>
                  </a:lnTo>
                  <a:lnTo>
                    <a:pt x="937" y="126"/>
                  </a:lnTo>
                  <a:lnTo>
                    <a:pt x="956" y="142"/>
                  </a:lnTo>
                  <a:lnTo>
                    <a:pt x="974" y="158"/>
                  </a:lnTo>
                  <a:lnTo>
                    <a:pt x="992" y="176"/>
                  </a:lnTo>
                  <a:lnTo>
                    <a:pt x="1008" y="195"/>
                  </a:lnTo>
                  <a:lnTo>
                    <a:pt x="1023" y="214"/>
                  </a:lnTo>
                  <a:lnTo>
                    <a:pt x="1037" y="233"/>
                  </a:lnTo>
                  <a:lnTo>
                    <a:pt x="1049" y="254"/>
                  </a:lnTo>
                  <a:lnTo>
                    <a:pt x="1061" y="275"/>
                  </a:lnTo>
                  <a:lnTo>
                    <a:pt x="1072" y="299"/>
                  </a:lnTo>
                  <a:lnTo>
                    <a:pt x="1081" y="322"/>
                  </a:lnTo>
                  <a:lnTo>
                    <a:pt x="1090" y="345"/>
                  </a:lnTo>
                  <a:lnTo>
                    <a:pt x="1097" y="370"/>
                  </a:lnTo>
                  <a:lnTo>
                    <a:pt x="1102" y="396"/>
                  </a:lnTo>
                  <a:lnTo>
                    <a:pt x="1106" y="422"/>
                  </a:lnTo>
                  <a:lnTo>
                    <a:pt x="1108" y="448"/>
                  </a:lnTo>
                  <a:lnTo>
                    <a:pt x="1109" y="476"/>
                  </a:lnTo>
                  <a:lnTo>
                    <a:pt x="1109" y="476"/>
                  </a:lnTo>
                  <a:lnTo>
                    <a:pt x="1110" y="481"/>
                  </a:lnTo>
                  <a:lnTo>
                    <a:pt x="1113" y="489"/>
                  </a:lnTo>
                  <a:lnTo>
                    <a:pt x="1123" y="511"/>
                  </a:lnTo>
                  <a:lnTo>
                    <a:pt x="1136" y="535"/>
                  </a:lnTo>
                  <a:lnTo>
                    <a:pt x="1149" y="558"/>
                  </a:lnTo>
                  <a:lnTo>
                    <a:pt x="1149" y="558"/>
                  </a:lnTo>
                  <a:lnTo>
                    <a:pt x="1179" y="612"/>
                  </a:lnTo>
                  <a:lnTo>
                    <a:pt x="1194" y="640"/>
                  </a:lnTo>
                  <a:lnTo>
                    <a:pt x="1207" y="667"/>
                  </a:lnTo>
                  <a:lnTo>
                    <a:pt x="1217" y="694"/>
                  </a:lnTo>
                  <a:lnTo>
                    <a:pt x="1222" y="708"/>
                  </a:lnTo>
                  <a:lnTo>
                    <a:pt x="1225" y="721"/>
                  </a:lnTo>
                  <a:lnTo>
                    <a:pt x="1228" y="734"/>
                  </a:lnTo>
                  <a:lnTo>
                    <a:pt x="1230" y="746"/>
                  </a:lnTo>
                  <a:lnTo>
                    <a:pt x="1231" y="759"/>
                  </a:lnTo>
                  <a:lnTo>
                    <a:pt x="1230" y="771"/>
                  </a:lnTo>
                  <a:lnTo>
                    <a:pt x="1230" y="778"/>
                  </a:lnTo>
                  <a:lnTo>
                    <a:pt x="1230" y="778"/>
                  </a:lnTo>
                  <a:lnTo>
                    <a:pt x="1230" y="788"/>
                  </a:lnTo>
                  <a:lnTo>
                    <a:pt x="1229" y="798"/>
                  </a:lnTo>
                  <a:lnTo>
                    <a:pt x="1225" y="810"/>
                  </a:lnTo>
                  <a:lnTo>
                    <a:pt x="1223" y="815"/>
                  </a:lnTo>
                  <a:lnTo>
                    <a:pt x="1219" y="821"/>
                  </a:lnTo>
                  <a:lnTo>
                    <a:pt x="1219" y="821"/>
                  </a:lnTo>
                  <a:lnTo>
                    <a:pt x="1214" y="827"/>
                  </a:lnTo>
                  <a:lnTo>
                    <a:pt x="1209" y="833"/>
                  </a:lnTo>
                  <a:lnTo>
                    <a:pt x="1203" y="838"/>
                  </a:lnTo>
                  <a:lnTo>
                    <a:pt x="1196" y="842"/>
                  </a:lnTo>
                  <a:lnTo>
                    <a:pt x="1188" y="845"/>
                  </a:lnTo>
                  <a:lnTo>
                    <a:pt x="1180" y="848"/>
                  </a:lnTo>
                  <a:lnTo>
                    <a:pt x="1172" y="849"/>
                  </a:lnTo>
                  <a:lnTo>
                    <a:pt x="1164" y="850"/>
                  </a:lnTo>
                  <a:lnTo>
                    <a:pt x="1164" y="850"/>
                  </a:lnTo>
                  <a:lnTo>
                    <a:pt x="1135" y="851"/>
                  </a:lnTo>
                  <a:lnTo>
                    <a:pt x="1107" y="851"/>
                  </a:lnTo>
                  <a:lnTo>
                    <a:pt x="1107" y="851"/>
                  </a:lnTo>
                  <a:lnTo>
                    <a:pt x="1107" y="879"/>
                  </a:lnTo>
                  <a:lnTo>
                    <a:pt x="1105" y="913"/>
                  </a:lnTo>
                  <a:lnTo>
                    <a:pt x="1102" y="949"/>
                  </a:lnTo>
                  <a:lnTo>
                    <a:pt x="1098" y="986"/>
                  </a:lnTo>
                  <a:lnTo>
                    <a:pt x="1095" y="1005"/>
                  </a:lnTo>
                  <a:lnTo>
                    <a:pt x="1091" y="1023"/>
                  </a:lnTo>
                  <a:lnTo>
                    <a:pt x="1085" y="1040"/>
                  </a:lnTo>
                  <a:lnTo>
                    <a:pt x="1080" y="1057"/>
                  </a:lnTo>
                  <a:lnTo>
                    <a:pt x="1075" y="1072"/>
                  </a:lnTo>
                  <a:lnTo>
                    <a:pt x="1068" y="1085"/>
                  </a:lnTo>
                  <a:lnTo>
                    <a:pt x="1061" y="1097"/>
                  </a:lnTo>
                  <a:lnTo>
                    <a:pt x="1052" y="1108"/>
                  </a:lnTo>
                  <a:lnTo>
                    <a:pt x="1052" y="1108"/>
                  </a:lnTo>
                  <a:lnTo>
                    <a:pt x="1044" y="1115"/>
                  </a:lnTo>
                  <a:lnTo>
                    <a:pt x="1035" y="1123"/>
                  </a:lnTo>
                  <a:lnTo>
                    <a:pt x="1026" y="1129"/>
                  </a:lnTo>
                  <a:lnTo>
                    <a:pt x="1016" y="1134"/>
                  </a:lnTo>
                  <a:lnTo>
                    <a:pt x="1006" y="1140"/>
                  </a:lnTo>
                  <a:lnTo>
                    <a:pt x="996" y="1144"/>
                  </a:lnTo>
                  <a:lnTo>
                    <a:pt x="983" y="1148"/>
                  </a:lnTo>
                  <a:lnTo>
                    <a:pt x="971" y="1151"/>
                  </a:lnTo>
                  <a:lnTo>
                    <a:pt x="946" y="1156"/>
                  </a:lnTo>
                  <a:lnTo>
                    <a:pt x="917" y="1160"/>
                  </a:lnTo>
                  <a:lnTo>
                    <a:pt x="886" y="1162"/>
                  </a:lnTo>
                  <a:lnTo>
                    <a:pt x="850" y="1163"/>
                  </a:lnTo>
                  <a:lnTo>
                    <a:pt x="850" y="1332"/>
                  </a:lnTo>
                  <a:lnTo>
                    <a:pt x="850" y="1332"/>
                  </a:lnTo>
                  <a:lnTo>
                    <a:pt x="849" y="1338"/>
                  </a:lnTo>
                  <a:lnTo>
                    <a:pt x="848" y="1343"/>
                  </a:lnTo>
                  <a:lnTo>
                    <a:pt x="845" y="1348"/>
                  </a:lnTo>
                  <a:lnTo>
                    <a:pt x="842" y="1352"/>
                  </a:lnTo>
                  <a:lnTo>
                    <a:pt x="837" y="1355"/>
                  </a:lnTo>
                  <a:lnTo>
                    <a:pt x="833" y="1358"/>
                  </a:lnTo>
                  <a:lnTo>
                    <a:pt x="827" y="1359"/>
                  </a:lnTo>
                  <a:lnTo>
                    <a:pt x="822" y="1360"/>
                  </a:lnTo>
                  <a:lnTo>
                    <a:pt x="822" y="1360"/>
                  </a:lnTo>
                  <a:close/>
                  <a:moveTo>
                    <a:pt x="284" y="1303"/>
                  </a:moveTo>
                  <a:lnTo>
                    <a:pt x="794" y="1303"/>
                  </a:lnTo>
                  <a:lnTo>
                    <a:pt x="794" y="1135"/>
                  </a:lnTo>
                  <a:lnTo>
                    <a:pt x="794" y="1135"/>
                  </a:lnTo>
                  <a:lnTo>
                    <a:pt x="794" y="1129"/>
                  </a:lnTo>
                  <a:lnTo>
                    <a:pt x="796" y="1124"/>
                  </a:lnTo>
                  <a:lnTo>
                    <a:pt x="798" y="1119"/>
                  </a:lnTo>
                  <a:lnTo>
                    <a:pt x="802" y="1115"/>
                  </a:lnTo>
                  <a:lnTo>
                    <a:pt x="802" y="1115"/>
                  </a:lnTo>
                  <a:lnTo>
                    <a:pt x="806" y="1111"/>
                  </a:lnTo>
                  <a:lnTo>
                    <a:pt x="810" y="1109"/>
                  </a:lnTo>
                  <a:lnTo>
                    <a:pt x="815" y="1107"/>
                  </a:lnTo>
                  <a:lnTo>
                    <a:pt x="822" y="1107"/>
                  </a:lnTo>
                  <a:lnTo>
                    <a:pt x="822" y="1107"/>
                  </a:lnTo>
                  <a:lnTo>
                    <a:pt x="861" y="1105"/>
                  </a:lnTo>
                  <a:lnTo>
                    <a:pt x="895" y="1104"/>
                  </a:lnTo>
                  <a:lnTo>
                    <a:pt x="924" y="1102"/>
                  </a:lnTo>
                  <a:lnTo>
                    <a:pt x="948" y="1098"/>
                  </a:lnTo>
                  <a:lnTo>
                    <a:pt x="968" y="1093"/>
                  </a:lnTo>
                  <a:lnTo>
                    <a:pt x="977" y="1089"/>
                  </a:lnTo>
                  <a:lnTo>
                    <a:pt x="985" y="1086"/>
                  </a:lnTo>
                  <a:lnTo>
                    <a:pt x="994" y="1082"/>
                  </a:lnTo>
                  <a:lnTo>
                    <a:pt x="1000" y="1077"/>
                  </a:lnTo>
                  <a:lnTo>
                    <a:pt x="1007" y="1072"/>
                  </a:lnTo>
                  <a:lnTo>
                    <a:pt x="1013" y="1067"/>
                  </a:lnTo>
                  <a:lnTo>
                    <a:pt x="1013" y="1067"/>
                  </a:lnTo>
                  <a:lnTo>
                    <a:pt x="1018" y="1060"/>
                  </a:lnTo>
                  <a:lnTo>
                    <a:pt x="1023" y="1052"/>
                  </a:lnTo>
                  <a:lnTo>
                    <a:pt x="1027" y="1041"/>
                  </a:lnTo>
                  <a:lnTo>
                    <a:pt x="1031" y="1029"/>
                  </a:lnTo>
                  <a:lnTo>
                    <a:pt x="1034" y="1015"/>
                  </a:lnTo>
                  <a:lnTo>
                    <a:pt x="1038" y="999"/>
                  </a:lnTo>
                  <a:lnTo>
                    <a:pt x="1043" y="965"/>
                  </a:lnTo>
                  <a:lnTo>
                    <a:pt x="1047" y="929"/>
                  </a:lnTo>
                  <a:lnTo>
                    <a:pt x="1049" y="891"/>
                  </a:lnTo>
                  <a:lnTo>
                    <a:pt x="1050" y="856"/>
                  </a:lnTo>
                  <a:lnTo>
                    <a:pt x="1050" y="822"/>
                  </a:lnTo>
                  <a:lnTo>
                    <a:pt x="1050" y="822"/>
                  </a:lnTo>
                  <a:lnTo>
                    <a:pt x="1050" y="817"/>
                  </a:lnTo>
                  <a:lnTo>
                    <a:pt x="1052" y="811"/>
                  </a:lnTo>
                  <a:lnTo>
                    <a:pt x="1055" y="806"/>
                  </a:lnTo>
                  <a:lnTo>
                    <a:pt x="1058" y="802"/>
                  </a:lnTo>
                  <a:lnTo>
                    <a:pt x="1058" y="802"/>
                  </a:lnTo>
                  <a:lnTo>
                    <a:pt x="1063" y="797"/>
                  </a:lnTo>
                  <a:lnTo>
                    <a:pt x="1068" y="794"/>
                  </a:lnTo>
                  <a:lnTo>
                    <a:pt x="1073" y="793"/>
                  </a:lnTo>
                  <a:lnTo>
                    <a:pt x="1079" y="793"/>
                  </a:lnTo>
                  <a:lnTo>
                    <a:pt x="1079" y="793"/>
                  </a:lnTo>
                  <a:lnTo>
                    <a:pt x="1108" y="793"/>
                  </a:lnTo>
                  <a:lnTo>
                    <a:pt x="1134" y="794"/>
                  </a:lnTo>
                  <a:lnTo>
                    <a:pt x="1162" y="793"/>
                  </a:lnTo>
                  <a:lnTo>
                    <a:pt x="1162" y="793"/>
                  </a:lnTo>
                  <a:lnTo>
                    <a:pt x="1165" y="793"/>
                  </a:lnTo>
                  <a:lnTo>
                    <a:pt x="1168" y="792"/>
                  </a:lnTo>
                  <a:lnTo>
                    <a:pt x="1170" y="790"/>
                  </a:lnTo>
                  <a:lnTo>
                    <a:pt x="1172" y="788"/>
                  </a:lnTo>
                  <a:lnTo>
                    <a:pt x="1172" y="788"/>
                  </a:lnTo>
                  <a:lnTo>
                    <a:pt x="1173" y="778"/>
                  </a:lnTo>
                  <a:lnTo>
                    <a:pt x="1173" y="778"/>
                  </a:lnTo>
                  <a:lnTo>
                    <a:pt x="1173" y="767"/>
                  </a:lnTo>
                  <a:lnTo>
                    <a:pt x="1173" y="767"/>
                  </a:lnTo>
                  <a:lnTo>
                    <a:pt x="1173" y="758"/>
                  </a:lnTo>
                  <a:lnTo>
                    <a:pt x="1172" y="748"/>
                  </a:lnTo>
                  <a:lnTo>
                    <a:pt x="1171" y="738"/>
                  </a:lnTo>
                  <a:lnTo>
                    <a:pt x="1168" y="727"/>
                  </a:lnTo>
                  <a:lnTo>
                    <a:pt x="1160" y="705"/>
                  </a:lnTo>
                  <a:lnTo>
                    <a:pt x="1150" y="680"/>
                  </a:lnTo>
                  <a:lnTo>
                    <a:pt x="1139" y="656"/>
                  </a:lnTo>
                  <a:lnTo>
                    <a:pt x="1126" y="632"/>
                  </a:lnTo>
                  <a:lnTo>
                    <a:pt x="1101" y="586"/>
                  </a:lnTo>
                  <a:lnTo>
                    <a:pt x="1101" y="586"/>
                  </a:lnTo>
                  <a:lnTo>
                    <a:pt x="1079" y="550"/>
                  </a:lnTo>
                  <a:lnTo>
                    <a:pt x="1064" y="520"/>
                  </a:lnTo>
                  <a:lnTo>
                    <a:pt x="1059" y="508"/>
                  </a:lnTo>
                  <a:lnTo>
                    <a:pt x="1055" y="497"/>
                  </a:lnTo>
                  <a:lnTo>
                    <a:pt x="1053" y="485"/>
                  </a:lnTo>
                  <a:lnTo>
                    <a:pt x="1052" y="476"/>
                  </a:lnTo>
                  <a:lnTo>
                    <a:pt x="1052" y="476"/>
                  </a:lnTo>
                  <a:lnTo>
                    <a:pt x="1051" y="452"/>
                  </a:lnTo>
                  <a:lnTo>
                    <a:pt x="1049" y="428"/>
                  </a:lnTo>
                  <a:lnTo>
                    <a:pt x="1046" y="405"/>
                  </a:lnTo>
                  <a:lnTo>
                    <a:pt x="1041" y="382"/>
                  </a:lnTo>
                  <a:lnTo>
                    <a:pt x="1035" y="361"/>
                  </a:lnTo>
                  <a:lnTo>
                    <a:pt x="1028" y="340"/>
                  </a:lnTo>
                  <a:lnTo>
                    <a:pt x="1019" y="320"/>
                  </a:lnTo>
                  <a:lnTo>
                    <a:pt x="1010" y="300"/>
                  </a:lnTo>
                  <a:lnTo>
                    <a:pt x="999" y="280"/>
                  </a:lnTo>
                  <a:lnTo>
                    <a:pt x="988" y="262"/>
                  </a:lnTo>
                  <a:lnTo>
                    <a:pt x="974" y="245"/>
                  </a:lnTo>
                  <a:lnTo>
                    <a:pt x="961" y="228"/>
                  </a:lnTo>
                  <a:lnTo>
                    <a:pt x="947" y="212"/>
                  </a:lnTo>
                  <a:lnTo>
                    <a:pt x="932" y="197"/>
                  </a:lnTo>
                  <a:lnTo>
                    <a:pt x="916" y="181"/>
                  </a:lnTo>
                  <a:lnTo>
                    <a:pt x="899" y="167"/>
                  </a:lnTo>
                  <a:lnTo>
                    <a:pt x="881" y="154"/>
                  </a:lnTo>
                  <a:lnTo>
                    <a:pt x="863" y="142"/>
                  </a:lnTo>
                  <a:lnTo>
                    <a:pt x="844" y="131"/>
                  </a:lnTo>
                  <a:lnTo>
                    <a:pt x="825" y="120"/>
                  </a:lnTo>
                  <a:lnTo>
                    <a:pt x="805" y="110"/>
                  </a:lnTo>
                  <a:lnTo>
                    <a:pt x="785" y="101"/>
                  </a:lnTo>
                  <a:lnTo>
                    <a:pt x="764" y="93"/>
                  </a:lnTo>
                  <a:lnTo>
                    <a:pt x="743" y="85"/>
                  </a:lnTo>
                  <a:lnTo>
                    <a:pt x="722" y="78"/>
                  </a:lnTo>
                  <a:lnTo>
                    <a:pt x="700" y="72"/>
                  </a:lnTo>
                  <a:lnTo>
                    <a:pt x="678" y="67"/>
                  </a:lnTo>
                  <a:lnTo>
                    <a:pt x="656" y="63"/>
                  </a:lnTo>
                  <a:lnTo>
                    <a:pt x="634" y="60"/>
                  </a:lnTo>
                  <a:lnTo>
                    <a:pt x="611" y="58"/>
                  </a:lnTo>
                  <a:lnTo>
                    <a:pt x="589" y="57"/>
                  </a:lnTo>
                  <a:lnTo>
                    <a:pt x="566" y="56"/>
                  </a:lnTo>
                  <a:lnTo>
                    <a:pt x="566" y="56"/>
                  </a:lnTo>
                  <a:lnTo>
                    <a:pt x="540" y="57"/>
                  </a:lnTo>
                  <a:lnTo>
                    <a:pt x="514" y="59"/>
                  </a:lnTo>
                  <a:lnTo>
                    <a:pt x="488" y="62"/>
                  </a:lnTo>
                  <a:lnTo>
                    <a:pt x="462" y="66"/>
                  </a:lnTo>
                  <a:lnTo>
                    <a:pt x="437" y="72"/>
                  </a:lnTo>
                  <a:lnTo>
                    <a:pt x="413" y="79"/>
                  </a:lnTo>
                  <a:lnTo>
                    <a:pt x="390" y="87"/>
                  </a:lnTo>
                  <a:lnTo>
                    <a:pt x="366" y="97"/>
                  </a:lnTo>
                  <a:lnTo>
                    <a:pt x="343" y="107"/>
                  </a:lnTo>
                  <a:lnTo>
                    <a:pt x="321" y="118"/>
                  </a:lnTo>
                  <a:lnTo>
                    <a:pt x="300" y="130"/>
                  </a:lnTo>
                  <a:lnTo>
                    <a:pt x="280" y="143"/>
                  </a:lnTo>
                  <a:lnTo>
                    <a:pt x="259" y="157"/>
                  </a:lnTo>
                  <a:lnTo>
                    <a:pt x="240" y="172"/>
                  </a:lnTo>
                  <a:lnTo>
                    <a:pt x="222" y="188"/>
                  </a:lnTo>
                  <a:lnTo>
                    <a:pt x="204" y="206"/>
                  </a:lnTo>
                  <a:lnTo>
                    <a:pt x="188" y="223"/>
                  </a:lnTo>
                  <a:lnTo>
                    <a:pt x="171" y="241"/>
                  </a:lnTo>
                  <a:lnTo>
                    <a:pt x="156" y="261"/>
                  </a:lnTo>
                  <a:lnTo>
                    <a:pt x="142" y="281"/>
                  </a:lnTo>
                  <a:lnTo>
                    <a:pt x="129" y="302"/>
                  </a:lnTo>
                  <a:lnTo>
                    <a:pt x="117" y="323"/>
                  </a:lnTo>
                  <a:lnTo>
                    <a:pt x="106" y="345"/>
                  </a:lnTo>
                  <a:lnTo>
                    <a:pt x="96" y="368"/>
                  </a:lnTo>
                  <a:lnTo>
                    <a:pt x="87" y="391"/>
                  </a:lnTo>
                  <a:lnTo>
                    <a:pt x="79" y="416"/>
                  </a:lnTo>
                  <a:lnTo>
                    <a:pt x="72" y="440"/>
                  </a:lnTo>
                  <a:lnTo>
                    <a:pt x="66" y="465"/>
                  </a:lnTo>
                  <a:lnTo>
                    <a:pt x="62" y="490"/>
                  </a:lnTo>
                  <a:lnTo>
                    <a:pt x="59" y="517"/>
                  </a:lnTo>
                  <a:lnTo>
                    <a:pt x="57" y="543"/>
                  </a:lnTo>
                  <a:lnTo>
                    <a:pt x="56" y="570"/>
                  </a:lnTo>
                  <a:lnTo>
                    <a:pt x="56" y="570"/>
                  </a:lnTo>
                  <a:lnTo>
                    <a:pt x="57" y="605"/>
                  </a:lnTo>
                  <a:lnTo>
                    <a:pt x="59" y="639"/>
                  </a:lnTo>
                  <a:lnTo>
                    <a:pt x="64" y="671"/>
                  </a:lnTo>
                  <a:lnTo>
                    <a:pt x="69" y="703"/>
                  </a:lnTo>
                  <a:lnTo>
                    <a:pt x="78" y="732"/>
                  </a:lnTo>
                  <a:lnTo>
                    <a:pt x="87" y="761"/>
                  </a:lnTo>
                  <a:lnTo>
                    <a:pt x="98" y="788"/>
                  </a:lnTo>
                  <a:lnTo>
                    <a:pt x="110" y="815"/>
                  </a:lnTo>
                  <a:lnTo>
                    <a:pt x="124" y="840"/>
                  </a:lnTo>
                  <a:lnTo>
                    <a:pt x="140" y="864"/>
                  </a:lnTo>
                  <a:lnTo>
                    <a:pt x="157" y="886"/>
                  </a:lnTo>
                  <a:lnTo>
                    <a:pt x="177" y="908"/>
                  </a:lnTo>
                  <a:lnTo>
                    <a:pt x="197" y="928"/>
                  </a:lnTo>
                  <a:lnTo>
                    <a:pt x="220" y="947"/>
                  </a:lnTo>
                  <a:lnTo>
                    <a:pt x="243" y="964"/>
                  </a:lnTo>
                  <a:lnTo>
                    <a:pt x="269" y="981"/>
                  </a:lnTo>
                  <a:lnTo>
                    <a:pt x="269" y="981"/>
                  </a:lnTo>
                  <a:lnTo>
                    <a:pt x="275" y="985"/>
                  </a:lnTo>
                  <a:lnTo>
                    <a:pt x="280" y="991"/>
                  </a:lnTo>
                  <a:lnTo>
                    <a:pt x="283" y="997"/>
                  </a:lnTo>
                  <a:lnTo>
                    <a:pt x="284" y="1006"/>
                  </a:lnTo>
                  <a:lnTo>
                    <a:pt x="284" y="130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0" name="Google Shape;80;p7"/>
            <p:cNvSpPr/>
            <p:nvPr/>
          </p:nvSpPr>
          <p:spPr>
            <a:xfrm>
              <a:off x="6426200" y="5153026"/>
              <a:ext cx="74613" cy="15875"/>
            </a:xfrm>
            <a:custGeom>
              <a:avLst/>
              <a:gdLst/>
              <a:ahLst/>
              <a:cxnLst/>
              <a:rect l="l" t="t" r="r" b="b"/>
              <a:pathLst>
                <a:path w="284" h="56" extrusionOk="0">
                  <a:moveTo>
                    <a:pt x="255" y="56"/>
                  </a:moveTo>
                  <a:lnTo>
                    <a:pt x="28" y="56"/>
                  </a:lnTo>
                  <a:lnTo>
                    <a:pt x="28" y="56"/>
                  </a:lnTo>
                  <a:lnTo>
                    <a:pt x="22" y="55"/>
                  </a:lnTo>
                  <a:lnTo>
                    <a:pt x="17" y="54"/>
                  </a:lnTo>
                  <a:lnTo>
                    <a:pt x="12" y="51"/>
                  </a:lnTo>
                  <a:lnTo>
                    <a:pt x="8" y="48"/>
                  </a:lnTo>
                  <a:lnTo>
                    <a:pt x="5" y="44"/>
                  </a:lnTo>
                  <a:lnTo>
                    <a:pt x="2" y="39"/>
                  </a:lnTo>
                  <a:lnTo>
                    <a:pt x="1" y="3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1" y="22"/>
                  </a:lnTo>
                  <a:lnTo>
                    <a:pt x="2" y="17"/>
                  </a:lnTo>
                  <a:lnTo>
                    <a:pt x="5" y="12"/>
                  </a:lnTo>
                  <a:lnTo>
                    <a:pt x="8" y="8"/>
                  </a:lnTo>
                  <a:lnTo>
                    <a:pt x="12" y="5"/>
                  </a:lnTo>
                  <a:lnTo>
                    <a:pt x="17" y="2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255" y="0"/>
                  </a:lnTo>
                  <a:lnTo>
                    <a:pt x="255" y="0"/>
                  </a:lnTo>
                  <a:lnTo>
                    <a:pt x="260" y="0"/>
                  </a:lnTo>
                  <a:lnTo>
                    <a:pt x="266" y="2"/>
                  </a:lnTo>
                  <a:lnTo>
                    <a:pt x="270" y="5"/>
                  </a:lnTo>
                  <a:lnTo>
                    <a:pt x="275" y="8"/>
                  </a:lnTo>
                  <a:lnTo>
                    <a:pt x="279" y="12"/>
                  </a:lnTo>
                  <a:lnTo>
                    <a:pt x="281" y="17"/>
                  </a:lnTo>
                  <a:lnTo>
                    <a:pt x="283" y="22"/>
                  </a:lnTo>
                  <a:lnTo>
                    <a:pt x="284" y="28"/>
                  </a:lnTo>
                  <a:lnTo>
                    <a:pt x="284" y="28"/>
                  </a:lnTo>
                  <a:lnTo>
                    <a:pt x="283" y="34"/>
                  </a:lnTo>
                  <a:lnTo>
                    <a:pt x="281" y="39"/>
                  </a:lnTo>
                  <a:lnTo>
                    <a:pt x="279" y="44"/>
                  </a:lnTo>
                  <a:lnTo>
                    <a:pt x="275" y="48"/>
                  </a:lnTo>
                  <a:lnTo>
                    <a:pt x="270" y="51"/>
                  </a:lnTo>
                  <a:lnTo>
                    <a:pt x="266" y="54"/>
                  </a:lnTo>
                  <a:lnTo>
                    <a:pt x="260" y="55"/>
                  </a:lnTo>
                  <a:lnTo>
                    <a:pt x="255" y="56"/>
                  </a:lnTo>
                  <a:lnTo>
                    <a:pt x="255" y="5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1" name="Google Shape;81;p7"/>
            <p:cNvSpPr/>
            <p:nvPr/>
          </p:nvSpPr>
          <p:spPr>
            <a:xfrm>
              <a:off x="6396038" y="5183188"/>
              <a:ext cx="104775" cy="15875"/>
            </a:xfrm>
            <a:custGeom>
              <a:avLst/>
              <a:gdLst/>
              <a:ahLst/>
              <a:cxnLst/>
              <a:rect l="l" t="t" r="r" b="b"/>
              <a:pathLst>
                <a:path w="397" h="56" extrusionOk="0">
                  <a:moveTo>
                    <a:pt x="368" y="56"/>
                  </a:moveTo>
                  <a:lnTo>
                    <a:pt x="28" y="56"/>
                  </a:lnTo>
                  <a:lnTo>
                    <a:pt x="28" y="56"/>
                  </a:lnTo>
                  <a:lnTo>
                    <a:pt x="22" y="56"/>
                  </a:lnTo>
                  <a:lnTo>
                    <a:pt x="17" y="54"/>
                  </a:lnTo>
                  <a:lnTo>
                    <a:pt x="12" y="51"/>
                  </a:lnTo>
                  <a:lnTo>
                    <a:pt x="8" y="48"/>
                  </a:lnTo>
                  <a:lnTo>
                    <a:pt x="5" y="44"/>
                  </a:lnTo>
                  <a:lnTo>
                    <a:pt x="2" y="39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2" y="17"/>
                  </a:lnTo>
                  <a:lnTo>
                    <a:pt x="5" y="13"/>
                  </a:lnTo>
                  <a:lnTo>
                    <a:pt x="8" y="8"/>
                  </a:lnTo>
                  <a:lnTo>
                    <a:pt x="12" y="5"/>
                  </a:lnTo>
                  <a:lnTo>
                    <a:pt x="17" y="2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68" y="0"/>
                  </a:lnTo>
                  <a:lnTo>
                    <a:pt x="368" y="0"/>
                  </a:lnTo>
                  <a:lnTo>
                    <a:pt x="373" y="1"/>
                  </a:lnTo>
                  <a:lnTo>
                    <a:pt x="379" y="2"/>
                  </a:lnTo>
                  <a:lnTo>
                    <a:pt x="383" y="5"/>
                  </a:lnTo>
                  <a:lnTo>
                    <a:pt x="388" y="8"/>
                  </a:lnTo>
                  <a:lnTo>
                    <a:pt x="392" y="13"/>
                  </a:lnTo>
                  <a:lnTo>
                    <a:pt x="394" y="17"/>
                  </a:lnTo>
                  <a:lnTo>
                    <a:pt x="396" y="23"/>
                  </a:lnTo>
                  <a:lnTo>
                    <a:pt x="397" y="28"/>
                  </a:lnTo>
                  <a:lnTo>
                    <a:pt x="397" y="28"/>
                  </a:lnTo>
                  <a:lnTo>
                    <a:pt x="396" y="34"/>
                  </a:lnTo>
                  <a:lnTo>
                    <a:pt x="394" y="39"/>
                  </a:lnTo>
                  <a:lnTo>
                    <a:pt x="392" y="44"/>
                  </a:lnTo>
                  <a:lnTo>
                    <a:pt x="388" y="48"/>
                  </a:lnTo>
                  <a:lnTo>
                    <a:pt x="383" y="51"/>
                  </a:lnTo>
                  <a:lnTo>
                    <a:pt x="379" y="54"/>
                  </a:lnTo>
                  <a:lnTo>
                    <a:pt x="373" y="56"/>
                  </a:lnTo>
                  <a:lnTo>
                    <a:pt x="368" y="56"/>
                  </a:lnTo>
                  <a:lnTo>
                    <a:pt x="368" y="5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2" name="Google Shape;82;p7"/>
            <p:cNvSpPr/>
            <p:nvPr/>
          </p:nvSpPr>
          <p:spPr>
            <a:xfrm>
              <a:off x="6396038" y="5213351"/>
              <a:ext cx="104775" cy="15875"/>
            </a:xfrm>
            <a:custGeom>
              <a:avLst/>
              <a:gdLst/>
              <a:ahLst/>
              <a:cxnLst/>
              <a:rect l="l" t="t" r="r" b="b"/>
              <a:pathLst>
                <a:path w="397" h="57" extrusionOk="0">
                  <a:moveTo>
                    <a:pt x="368" y="57"/>
                  </a:moveTo>
                  <a:lnTo>
                    <a:pt x="28" y="57"/>
                  </a:lnTo>
                  <a:lnTo>
                    <a:pt x="28" y="57"/>
                  </a:lnTo>
                  <a:lnTo>
                    <a:pt x="22" y="56"/>
                  </a:lnTo>
                  <a:lnTo>
                    <a:pt x="17" y="54"/>
                  </a:lnTo>
                  <a:lnTo>
                    <a:pt x="12" y="52"/>
                  </a:lnTo>
                  <a:lnTo>
                    <a:pt x="8" y="48"/>
                  </a:lnTo>
                  <a:lnTo>
                    <a:pt x="5" y="44"/>
                  </a:lnTo>
                  <a:lnTo>
                    <a:pt x="2" y="39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2" y="18"/>
                  </a:lnTo>
                  <a:lnTo>
                    <a:pt x="5" y="13"/>
                  </a:lnTo>
                  <a:lnTo>
                    <a:pt x="8" y="9"/>
                  </a:lnTo>
                  <a:lnTo>
                    <a:pt x="12" y="5"/>
                  </a:lnTo>
                  <a:lnTo>
                    <a:pt x="17" y="3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68" y="0"/>
                  </a:lnTo>
                  <a:lnTo>
                    <a:pt x="368" y="0"/>
                  </a:lnTo>
                  <a:lnTo>
                    <a:pt x="373" y="1"/>
                  </a:lnTo>
                  <a:lnTo>
                    <a:pt x="379" y="3"/>
                  </a:lnTo>
                  <a:lnTo>
                    <a:pt x="383" y="5"/>
                  </a:lnTo>
                  <a:lnTo>
                    <a:pt x="388" y="9"/>
                  </a:lnTo>
                  <a:lnTo>
                    <a:pt x="392" y="13"/>
                  </a:lnTo>
                  <a:lnTo>
                    <a:pt x="394" y="18"/>
                  </a:lnTo>
                  <a:lnTo>
                    <a:pt x="396" y="23"/>
                  </a:lnTo>
                  <a:lnTo>
                    <a:pt x="397" y="28"/>
                  </a:lnTo>
                  <a:lnTo>
                    <a:pt x="397" y="28"/>
                  </a:lnTo>
                  <a:lnTo>
                    <a:pt x="396" y="34"/>
                  </a:lnTo>
                  <a:lnTo>
                    <a:pt x="394" y="39"/>
                  </a:lnTo>
                  <a:lnTo>
                    <a:pt x="392" y="44"/>
                  </a:lnTo>
                  <a:lnTo>
                    <a:pt x="388" y="48"/>
                  </a:lnTo>
                  <a:lnTo>
                    <a:pt x="383" y="52"/>
                  </a:lnTo>
                  <a:lnTo>
                    <a:pt x="379" y="54"/>
                  </a:lnTo>
                  <a:lnTo>
                    <a:pt x="373" y="56"/>
                  </a:lnTo>
                  <a:lnTo>
                    <a:pt x="368" y="57"/>
                  </a:lnTo>
                  <a:lnTo>
                    <a:pt x="368" y="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3" name="Google Shape;83;p7"/>
            <p:cNvSpPr/>
            <p:nvPr/>
          </p:nvSpPr>
          <p:spPr>
            <a:xfrm>
              <a:off x="6396038" y="5243513"/>
              <a:ext cx="104775" cy="15875"/>
            </a:xfrm>
            <a:custGeom>
              <a:avLst/>
              <a:gdLst/>
              <a:ahLst/>
              <a:cxnLst/>
              <a:rect l="l" t="t" r="r" b="b"/>
              <a:pathLst>
                <a:path w="397" h="56" extrusionOk="0">
                  <a:moveTo>
                    <a:pt x="368" y="56"/>
                  </a:moveTo>
                  <a:lnTo>
                    <a:pt x="28" y="56"/>
                  </a:lnTo>
                  <a:lnTo>
                    <a:pt x="28" y="56"/>
                  </a:lnTo>
                  <a:lnTo>
                    <a:pt x="22" y="55"/>
                  </a:lnTo>
                  <a:lnTo>
                    <a:pt x="17" y="54"/>
                  </a:lnTo>
                  <a:lnTo>
                    <a:pt x="12" y="51"/>
                  </a:lnTo>
                  <a:lnTo>
                    <a:pt x="8" y="48"/>
                  </a:lnTo>
                  <a:lnTo>
                    <a:pt x="5" y="43"/>
                  </a:lnTo>
                  <a:lnTo>
                    <a:pt x="2" y="39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2" y="17"/>
                  </a:lnTo>
                  <a:lnTo>
                    <a:pt x="5" y="12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7" y="2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68" y="0"/>
                  </a:lnTo>
                  <a:lnTo>
                    <a:pt x="368" y="0"/>
                  </a:lnTo>
                  <a:lnTo>
                    <a:pt x="373" y="0"/>
                  </a:lnTo>
                  <a:lnTo>
                    <a:pt x="379" y="2"/>
                  </a:lnTo>
                  <a:lnTo>
                    <a:pt x="383" y="4"/>
                  </a:lnTo>
                  <a:lnTo>
                    <a:pt x="388" y="8"/>
                  </a:lnTo>
                  <a:lnTo>
                    <a:pt x="392" y="12"/>
                  </a:lnTo>
                  <a:lnTo>
                    <a:pt x="394" y="17"/>
                  </a:lnTo>
                  <a:lnTo>
                    <a:pt x="396" y="22"/>
                  </a:lnTo>
                  <a:lnTo>
                    <a:pt x="397" y="28"/>
                  </a:lnTo>
                  <a:lnTo>
                    <a:pt x="397" y="28"/>
                  </a:lnTo>
                  <a:lnTo>
                    <a:pt x="396" y="33"/>
                  </a:lnTo>
                  <a:lnTo>
                    <a:pt x="394" y="39"/>
                  </a:lnTo>
                  <a:lnTo>
                    <a:pt x="392" y="43"/>
                  </a:lnTo>
                  <a:lnTo>
                    <a:pt x="388" y="48"/>
                  </a:lnTo>
                  <a:lnTo>
                    <a:pt x="383" y="51"/>
                  </a:lnTo>
                  <a:lnTo>
                    <a:pt x="379" y="54"/>
                  </a:lnTo>
                  <a:lnTo>
                    <a:pt x="373" y="55"/>
                  </a:lnTo>
                  <a:lnTo>
                    <a:pt x="368" y="56"/>
                  </a:lnTo>
                  <a:lnTo>
                    <a:pt x="368" y="5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4" name="Google Shape;84;p7"/>
            <p:cNvSpPr/>
            <p:nvPr/>
          </p:nvSpPr>
          <p:spPr>
            <a:xfrm>
              <a:off x="6365875" y="5124451"/>
              <a:ext cx="165100" cy="163513"/>
            </a:xfrm>
            <a:custGeom>
              <a:avLst/>
              <a:gdLst/>
              <a:ahLst/>
              <a:cxnLst/>
              <a:rect l="l" t="t" r="r" b="b"/>
              <a:pathLst>
                <a:path w="623" h="624" extrusionOk="0">
                  <a:moveTo>
                    <a:pt x="594" y="624"/>
                  </a:moveTo>
                  <a:lnTo>
                    <a:pt x="28" y="624"/>
                  </a:lnTo>
                  <a:lnTo>
                    <a:pt x="28" y="624"/>
                  </a:lnTo>
                  <a:lnTo>
                    <a:pt x="22" y="623"/>
                  </a:lnTo>
                  <a:lnTo>
                    <a:pt x="17" y="622"/>
                  </a:lnTo>
                  <a:lnTo>
                    <a:pt x="12" y="618"/>
                  </a:lnTo>
                  <a:lnTo>
                    <a:pt x="8" y="615"/>
                  </a:lnTo>
                  <a:lnTo>
                    <a:pt x="4" y="611"/>
                  </a:lnTo>
                  <a:lnTo>
                    <a:pt x="2" y="606"/>
                  </a:lnTo>
                  <a:lnTo>
                    <a:pt x="0" y="601"/>
                  </a:lnTo>
                  <a:lnTo>
                    <a:pt x="0" y="59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2" y="18"/>
                  </a:lnTo>
                  <a:lnTo>
                    <a:pt x="4" y="13"/>
                  </a:lnTo>
                  <a:lnTo>
                    <a:pt x="8" y="9"/>
                  </a:lnTo>
                  <a:lnTo>
                    <a:pt x="12" y="4"/>
                  </a:lnTo>
                  <a:lnTo>
                    <a:pt x="17" y="2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594" y="0"/>
                  </a:lnTo>
                  <a:lnTo>
                    <a:pt x="594" y="0"/>
                  </a:lnTo>
                  <a:lnTo>
                    <a:pt x="599" y="0"/>
                  </a:lnTo>
                  <a:lnTo>
                    <a:pt x="606" y="2"/>
                  </a:lnTo>
                  <a:lnTo>
                    <a:pt x="611" y="4"/>
                  </a:lnTo>
                  <a:lnTo>
                    <a:pt x="615" y="9"/>
                  </a:lnTo>
                  <a:lnTo>
                    <a:pt x="618" y="13"/>
                  </a:lnTo>
                  <a:lnTo>
                    <a:pt x="621" y="18"/>
                  </a:lnTo>
                  <a:lnTo>
                    <a:pt x="622" y="23"/>
                  </a:lnTo>
                  <a:lnTo>
                    <a:pt x="623" y="29"/>
                  </a:lnTo>
                  <a:lnTo>
                    <a:pt x="623" y="595"/>
                  </a:lnTo>
                  <a:lnTo>
                    <a:pt x="623" y="595"/>
                  </a:lnTo>
                  <a:lnTo>
                    <a:pt x="622" y="601"/>
                  </a:lnTo>
                  <a:lnTo>
                    <a:pt x="621" y="606"/>
                  </a:lnTo>
                  <a:lnTo>
                    <a:pt x="618" y="611"/>
                  </a:lnTo>
                  <a:lnTo>
                    <a:pt x="615" y="615"/>
                  </a:lnTo>
                  <a:lnTo>
                    <a:pt x="611" y="618"/>
                  </a:lnTo>
                  <a:lnTo>
                    <a:pt x="606" y="622"/>
                  </a:lnTo>
                  <a:lnTo>
                    <a:pt x="599" y="623"/>
                  </a:lnTo>
                  <a:lnTo>
                    <a:pt x="594" y="624"/>
                  </a:lnTo>
                  <a:lnTo>
                    <a:pt x="594" y="624"/>
                  </a:lnTo>
                  <a:close/>
                  <a:moveTo>
                    <a:pt x="56" y="567"/>
                  </a:moveTo>
                  <a:lnTo>
                    <a:pt x="566" y="567"/>
                  </a:lnTo>
                  <a:lnTo>
                    <a:pt x="566" y="57"/>
                  </a:lnTo>
                  <a:lnTo>
                    <a:pt x="56" y="57"/>
                  </a:lnTo>
                  <a:lnTo>
                    <a:pt x="56" y="56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85" name="Google Shape;85;p7"/>
          <p:cNvSpPr txBox="1"/>
          <p:nvPr/>
        </p:nvSpPr>
        <p:spPr>
          <a:xfrm>
            <a:off x="4791585" y="302392"/>
            <a:ext cx="2616846" cy="519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251AC"/>
              </a:buClr>
              <a:buSzPts val="2730"/>
              <a:buFont typeface="Quattrocento Sans"/>
              <a:buNone/>
            </a:pPr>
            <a:endParaRPr sz="2730" b="1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6" name="Google Shape;86;p7"/>
          <p:cNvSpPr txBox="1"/>
          <p:nvPr/>
        </p:nvSpPr>
        <p:spPr>
          <a:xfrm>
            <a:off x="4036539" y="667152"/>
            <a:ext cx="4168408" cy="516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LEY 27.401</a:t>
            </a:r>
            <a:endParaRPr sz="3600" b="1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34"/>
          <p:cNvSpPr txBox="1">
            <a:spLocks noGrp="1"/>
          </p:cNvSpPr>
          <p:nvPr>
            <p:ph type="title" idx="4294967295"/>
          </p:nvPr>
        </p:nvSpPr>
        <p:spPr>
          <a:xfrm>
            <a:off x="0" y="274638"/>
            <a:ext cx="1097121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750" tIns="55850" rIns="111750" bIns="5585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3600"/>
              <a:t>COMPLIANCE</a:t>
            </a:r>
            <a:endParaRPr sz="3600"/>
          </a:p>
        </p:txBody>
      </p:sp>
      <p:pic>
        <p:nvPicPr>
          <p:cNvPr id="674" name="Google Shape;674;p34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78077" y="1196975"/>
            <a:ext cx="8680450" cy="4822825"/>
          </a:xfrm>
          <a:prstGeom prst="rect">
            <a:avLst/>
          </a:prstGeom>
          <a:noFill/>
          <a:ln>
            <a:noFill/>
          </a:ln>
        </p:spPr>
      </p:pic>
      <p:sp>
        <p:nvSpPr>
          <p:cNvPr id="675" name="Google Shape;675;p34"/>
          <p:cNvSpPr txBox="1"/>
          <p:nvPr/>
        </p:nvSpPr>
        <p:spPr>
          <a:xfrm>
            <a:off x="224569" y="6260337"/>
            <a:ext cx="11711764" cy="461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750" tIns="55850" rIns="111750" bIns="55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</a:pPr>
            <a:r>
              <a:rPr lang="en-US"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Fuente: Gobierno del Riesgo de Cumplimiento. Relación </a:t>
            </a:r>
            <a:r>
              <a:rPr lang="en-U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entre</a:t>
            </a:r>
            <a:r>
              <a:rPr lang="en-US"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Auditoría Interna y Cumplimiento normativo - La </a:t>
            </a:r>
            <a:r>
              <a:rPr lang="en-U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fábrica</a:t>
            </a:r>
            <a:r>
              <a:rPr lang="en-US"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Pensamiento Instituto de Auditores Internos de España</a:t>
            </a: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35"/>
          <p:cNvSpPr txBox="1">
            <a:spLocks noGrp="1"/>
          </p:cNvSpPr>
          <p:nvPr>
            <p:ph type="title" idx="4294967295"/>
          </p:nvPr>
        </p:nvSpPr>
        <p:spPr>
          <a:xfrm>
            <a:off x="169450" y="168825"/>
            <a:ext cx="11851500" cy="7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750" tIns="55850" rIns="111750" bIns="5585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-US" sz="3600">
                <a:latin typeface="Quattrocento Sans"/>
                <a:ea typeface="Quattrocento Sans"/>
                <a:cs typeface="Quattrocento Sans"/>
                <a:sym typeface="Quattrocento Sans"/>
              </a:rPr>
              <a:t>ROLES Y RESPONSABILIDADES (OBJETIVOS)</a:t>
            </a:r>
            <a:endParaRPr sz="36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aphicFrame>
        <p:nvGraphicFramePr>
          <p:cNvPr id="681" name="Google Shape;681;p35"/>
          <p:cNvGraphicFramePr/>
          <p:nvPr/>
        </p:nvGraphicFramePr>
        <p:xfrm>
          <a:off x="169450" y="1029134"/>
          <a:ext cx="11078800" cy="574111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539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39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02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COMPLIANCE</a:t>
                      </a:r>
                      <a:endParaRPr sz="2400" b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5" marR="121925" marT="45725" marB="45725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AUDITORÍA INTERNA</a:t>
                      </a:r>
                      <a:endParaRPr sz="2400" b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5" marR="121925" marT="45725" marB="45725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18350">
                <a:tc>
                  <a:txBody>
                    <a:bodyPr/>
                    <a:lstStyle/>
                    <a:p>
                      <a:pPr marL="457200" marR="202961" lvl="0" indent="-38100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Calibri"/>
                        <a:buChar char="●"/>
                      </a:pPr>
                      <a:r>
                        <a:rPr lang="en-US" sz="2400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</a:t>
                      </a:r>
                      <a:r>
                        <a:rPr lang="en-US" sz="2400" u="none" strike="noStrike" cap="none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mpulsar</a:t>
                      </a:r>
                      <a:r>
                        <a:rPr lang="en-US" sz="240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la </a:t>
                      </a:r>
                      <a:r>
                        <a:rPr lang="en-US" sz="2400" u="none" strike="noStrike" cap="none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cultura</a:t>
                      </a:r>
                      <a:r>
                        <a:rPr lang="en-US" sz="240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de </a:t>
                      </a:r>
                      <a:r>
                        <a:rPr lang="en-US" sz="2400" u="none" strike="noStrike" cap="none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cumplimiento</a:t>
                      </a:r>
                      <a:r>
                        <a:rPr lang="en-US" sz="240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en-US" sz="2400" u="none" strike="noStrike" cap="none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asesorar</a:t>
                      </a:r>
                      <a:r>
                        <a:rPr lang="en-US" sz="240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2400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marR="202961" lvl="0" indent="-38100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Calibri"/>
                        <a:buChar char="●"/>
                      </a:pPr>
                      <a:r>
                        <a:rPr lang="en-US" sz="2400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</a:t>
                      </a:r>
                      <a:r>
                        <a:rPr lang="en-US" sz="2400" u="none" strike="noStrike" cap="none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mplementar</a:t>
                      </a:r>
                      <a:r>
                        <a:rPr lang="en-US" sz="2400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40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 </a:t>
                      </a:r>
                      <a:r>
                        <a:rPr lang="en-US" sz="2400" u="none" strike="noStrike" cap="none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supervisar</a:t>
                      </a:r>
                      <a:r>
                        <a:rPr lang="en-US" sz="240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los </a:t>
                      </a:r>
                      <a:r>
                        <a:rPr lang="en-US" sz="2400" u="none" strike="noStrike" cap="none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mecanismos</a:t>
                      </a:r>
                      <a:r>
                        <a:rPr lang="en-US" sz="240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400" u="none" strike="noStrike" cap="none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necesarios</a:t>
                      </a:r>
                      <a:r>
                        <a:rPr lang="en-US" sz="240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para </a:t>
                      </a:r>
                      <a:r>
                        <a:rPr lang="en-US" sz="2400" u="none" strike="noStrike" cap="none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asegurar</a:t>
                      </a:r>
                      <a:r>
                        <a:rPr lang="en-US" sz="240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que se </a:t>
                      </a:r>
                      <a:r>
                        <a:rPr lang="en-US" sz="2400" u="none" strike="noStrike" cap="none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cumplan</a:t>
                      </a:r>
                      <a:r>
                        <a:rPr lang="en-US" sz="240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con las </a:t>
                      </a:r>
                      <a:r>
                        <a:rPr lang="en-US" sz="2400" u="none" strike="noStrike" cap="none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disposiciones</a:t>
                      </a:r>
                      <a:r>
                        <a:rPr lang="en-US" sz="240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400" u="none" strike="noStrike" cap="none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legales</a:t>
                      </a:r>
                      <a:r>
                        <a:rPr lang="en-US" sz="240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en-US" sz="2400" u="none" strike="noStrike" cap="none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reglamentarias</a:t>
                      </a:r>
                      <a:r>
                        <a:rPr lang="en-US" sz="240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y </a:t>
                      </a:r>
                      <a:r>
                        <a:rPr lang="en-US" sz="2400" u="none" strike="noStrike" cap="none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administrativas</a:t>
                      </a:r>
                      <a:r>
                        <a:rPr lang="en-US" sz="240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que la </a:t>
                      </a:r>
                      <a:r>
                        <a:rPr lang="en-US" sz="2400" u="none" strike="noStrike" cap="none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afecten</a:t>
                      </a:r>
                      <a:r>
                        <a:rPr lang="en-US" sz="240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en-US" sz="2400" u="none" strike="noStrike" cap="none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así</a:t>
                      </a:r>
                      <a:r>
                        <a:rPr lang="en-US" sz="240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400" u="none" strike="noStrike" cap="none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como</a:t>
                      </a:r>
                      <a:r>
                        <a:rPr lang="en-US" sz="240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la </a:t>
                      </a:r>
                      <a:r>
                        <a:rPr lang="en-US" sz="2400" u="none" strike="noStrike" cap="none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normativa</a:t>
                      </a:r>
                      <a:r>
                        <a:rPr lang="en-US" sz="240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400" u="none" strike="noStrike" cap="none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interna</a:t>
                      </a:r>
                      <a:r>
                        <a:rPr lang="en-US" sz="240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y </a:t>
                      </a:r>
                      <a:r>
                        <a:rPr lang="en-US" sz="2400" u="none" strike="noStrike" cap="none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compromisos</a:t>
                      </a:r>
                      <a:r>
                        <a:rPr lang="en-US" sz="240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2400" u="none" strike="noStrike" cap="none" dirty="0">
                        <a:solidFill>
                          <a:schemeClr val="lt1"/>
                        </a:solidFill>
                      </a:endParaRPr>
                    </a:p>
                    <a:p>
                      <a:pPr marL="457200" marR="0" lvl="0" indent="-38100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Calibri"/>
                        <a:buChar char="●"/>
                      </a:pPr>
                      <a:r>
                        <a:rPr lang="en-US" sz="2400" u="none" strike="noStrike" cap="none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Supervisar</a:t>
                      </a:r>
                      <a:r>
                        <a:rPr lang="en-US" sz="240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el </a:t>
                      </a:r>
                      <a:r>
                        <a:rPr lang="en-US" sz="2400" u="none" strike="noStrike" cap="none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diseño</a:t>
                      </a:r>
                      <a:r>
                        <a:rPr lang="en-US" sz="240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de </a:t>
                      </a:r>
                      <a:r>
                        <a:rPr lang="en-US" sz="2400" u="none" strike="noStrike" cap="none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procesos</a:t>
                      </a:r>
                      <a:r>
                        <a:rPr lang="en-US" sz="240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y </a:t>
                      </a:r>
                      <a:r>
                        <a:rPr lang="en-US" sz="2400" u="none" strike="noStrike" cap="none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controles</a:t>
                      </a:r>
                      <a:r>
                        <a:rPr lang="en-US" sz="240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400" u="none" strike="noStrike" cap="none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preventivos</a:t>
                      </a:r>
                      <a:r>
                        <a:rPr lang="en-US" sz="240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y </a:t>
                      </a:r>
                      <a:r>
                        <a:rPr lang="en-US" sz="2400" u="none" strike="noStrike" cap="none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detectivos</a:t>
                      </a:r>
                      <a:r>
                        <a:rPr lang="en-US" sz="240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para el </a:t>
                      </a:r>
                      <a:r>
                        <a:rPr lang="en-US" sz="2400" u="none" strike="noStrike" cap="none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aseguramiento</a:t>
                      </a:r>
                      <a:r>
                        <a:rPr lang="en-US" sz="240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y </a:t>
                      </a:r>
                      <a:r>
                        <a:rPr lang="en-US" sz="2400" u="none" strike="noStrike" cap="none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vigilar</a:t>
                      </a:r>
                      <a:r>
                        <a:rPr lang="en-US" sz="240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400" u="none" strike="noStrike" cap="none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</a:t>
                      </a:r>
                      <a:r>
                        <a:rPr lang="en-US" sz="240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400" u="none" strike="noStrike" cap="none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eficacia</a:t>
                      </a:r>
                      <a:r>
                        <a:rPr lang="en-US" sz="240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2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121925" marR="98425" marT="45725" marB="45725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38100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Calibri"/>
                        <a:buChar char="●"/>
                      </a:pPr>
                      <a:r>
                        <a:rPr lang="en-US" sz="2400" b="0" u="none" strike="noStrike" cap="none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Actividad</a:t>
                      </a:r>
                      <a:r>
                        <a:rPr lang="en-US" sz="2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400" b="0" u="none" strike="noStrike" cap="none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independiente</a:t>
                      </a:r>
                      <a:r>
                        <a:rPr lang="en-US" sz="2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2400" b="0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marR="0" lvl="0" indent="-38100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Calibri"/>
                        <a:buChar char="●"/>
                      </a:pPr>
                      <a:r>
                        <a:rPr lang="en-US" sz="2400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</a:t>
                      </a:r>
                      <a:r>
                        <a:rPr lang="en-US" sz="2400" b="0" u="none" strike="noStrike" cap="none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bjetiva</a:t>
                      </a:r>
                      <a:r>
                        <a:rPr lang="en-US" sz="2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de </a:t>
                      </a:r>
                      <a:r>
                        <a:rPr lang="en-US" sz="2400" b="0" u="none" strike="noStrike" cap="none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auditor</a:t>
                      </a:r>
                      <a:r>
                        <a:rPr lang="en-US" sz="2400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ía</a:t>
                      </a:r>
                      <a:r>
                        <a:rPr lang="en-US" sz="2400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y </a:t>
                      </a:r>
                      <a:r>
                        <a:rPr lang="en-US" sz="2400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consultoría</a:t>
                      </a:r>
                      <a:endParaRPr sz="240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marR="0" lvl="0" indent="-38100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Calibri"/>
                        <a:buChar char="●"/>
                      </a:pPr>
                      <a:r>
                        <a:rPr lang="en-US" sz="2400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</a:t>
                      </a:r>
                      <a:r>
                        <a:rPr lang="en-US" sz="2400" b="0" u="none" strike="noStrike" cap="none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regar</a:t>
                      </a:r>
                      <a:r>
                        <a:rPr lang="en-US" sz="2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valor y </a:t>
                      </a:r>
                      <a:r>
                        <a:rPr lang="en-US" sz="2400" b="0" u="none" strike="noStrike" cap="none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mejorar</a:t>
                      </a:r>
                      <a:r>
                        <a:rPr lang="en-US" sz="2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las </a:t>
                      </a:r>
                      <a:r>
                        <a:rPr lang="en-US" sz="2400" b="0" u="none" strike="noStrike" cap="none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operaciones</a:t>
                      </a:r>
                      <a:r>
                        <a:rPr lang="en-US" sz="2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de una </a:t>
                      </a:r>
                      <a:r>
                        <a:rPr lang="en-US" sz="2400" b="0" u="none" strike="noStrike" cap="none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organización</a:t>
                      </a:r>
                      <a:r>
                        <a:rPr lang="en-US" sz="2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para </a:t>
                      </a:r>
                      <a:r>
                        <a:rPr lang="en-US" sz="2400" b="0" u="none" strike="noStrike" cap="none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ayudarla</a:t>
                      </a:r>
                      <a:r>
                        <a:rPr lang="en-US" sz="2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 </a:t>
                      </a:r>
                      <a:r>
                        <a:rPr lang="en-US" sz="2400" b="0" u="none" strike="noStrike" cap="none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cumplir</a:t>
                      </a:r>
                      <a:r>
                        <a:rPr lang="en-US" sz="2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sus </a:t>
                      </a:r>
                      <a:r>
                        <a:rPr lang="en-US" sz="2400" b="0" u="none" strike="noStrike" cap="none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objetivos</a:t>
                      </a:r>
                      <a:r>
                        <a:rPr lang="en-US" sz="2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</a:t>
                      </a:r>
                      <a:endParaRPr sz="2400" b="0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marR="0" lvl="0" indent="-38100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Calibri"/>
                        <a:buChar char="●"/>
                      </a:pPr>
                      <a:r>
                        <a:rPr lang="en-US" sz="2400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</a:t>
                      </a:r>
                      <a:r>
                        <a:rPr lang="en-US" sz="2400" b="0" u="none" strike="noStrike" cap="none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nfoque</a:t>
                      </a:r>
                      <a:r>
                        <a:rPr lang="en-US" sz="2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400" b="0" u="none" strike="noStrike" cap="none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sistemático</a:t>
                      </a:r>
                      <a:r>
                        <a:rPr lang="en-US" sz="2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y </a:t>
                      </a:r>
                      <a:r>
                        <a:rPr lang="en-US" sz="2400" b="0" u="none" strike="noStrike" cap="none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disciplinado</a:t>
                      </a:r>
                      <a:r>
                        <a:rPr lang="en-US" sz="2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para </a:t>
                      </a:r>
                      <a:r>
                        <a:rPr lang="en-US" sz="2400" b="0" u="none" strike="noStrike" cap="none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evaluar</a:t>
                      </a:r>
                      <a:r>
                        <a:rPr lang="en-US" sz="2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y </a:t>
                      </a:r>
                      <a:r>
                        <a:rPr lang="en-US" sz="2400" b="0" u="none" strike="noStrike" cap="none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mejorar</a:t>
                      </a:r>
                      <a:r>
                        <a:rPr lang="en-US" sz="2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la </a:t>
                      </a:r>
                      <a:r>
                        <a:rPr lang="en-US" sz="2400" b="0" u="none" strike="noStrike" cap="none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eficacia</a:t>
                      </a:r>
                      <a:r>
                        <a:rPr lang="en-US" sz="2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de los </a:t>
                      </a:r>
                      <a:r>
                        <a:rPr lang="en-US" sz="2400" b="0" u="none" strike="noStrike" cap="none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procesos</a:t>
                      </a:r>
                      <a:r>
                        <a:rPr lang="en-US" sz="2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de </a:t>
                      </a:r>
                      <a:r>
                        <a:rPr lang="en-US" sz="2400" b="0" u="none" strike="noStrike" cap="none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gestión</a:t>
                      </a:r>
                      <a:r>
                        <a:rPr lang="en-US" sz="2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de </a:t>
                      </a:r>
                      <a:r>
                        <a:rPr lang="en-US" sz="2400" b="0" u="none" strike="noStrike" cap="none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riesgos</a:t>
                      </a:r>
                      <a:r>
                        <a:rPr lang="en-US" sz="2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(GR), control y </a:t>
                      </a:r>
                      <a:r>
                        <a:rPr lang="en-US" sz="2400" b="0" u="none" strike="noStrike" cap="none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gobierno</a:t>
                      </a:r>
                      <a:r>
                        <a:rPr lang="en-US" sz="2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en-US" sz="2400" b="0" u="none" strike="noStrike" cap="none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incluyendo</a:t>
                      </a:r>
                      <a:r>
                        <a:rPr lang="en-US" sz="2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los </a:t>
                      </a:r>
                      <a:r>
                        <a:rPr lang="en-US" sz="2400" b="0" u="none" strike="noStrike" cap="none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riesgos</a:t>
                      </a:r>
                      <a:r>
                        <a:rPr lang="en-US" sz="2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de Compliance. </a:t>
                      </a:r>
                      <a:r>
                        <a:rPr lang="en-US" sz="2400" b="0" u="none" strike="noStrike" cap="none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Estos</a:t>
                      </a:r>
                      <a:r>
                        <a:rPr lang="en-US" sz="2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400" b="0" u="none" strike="noStrike" cap="none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riesgos</a:t>
                      </a:r>
                      <a:r>
                        <a:rPr lang="en-US" sz="2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400" b="0" u="none" strike="noStrike" cap="none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deben</a:t>
                      </a:r>
                      <a:r>
                        <a:rPr lang="en-US" sz="2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ser </a:t>
                      </a:r>
                      <a:r>
                        <a:rPr lang="en-US" sz="2400" b="0" u="none" strike="noStrike" cap="none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considerados</a:t>
                      </a:r>
                      <a:r>
                        <a:rPr lang="en-US" sz="2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400" b="0" u="none" strike="noStrike" cap="none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</a:t>
                      </a:r>
                      <a:r>
                        <a:rPr lang="en-US" sz="2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la </a:t>
                      </a:r>
                      <a:r>
                        <a:rPr lang="en-US" sz="2400" b="0" u="none" strike="noStrike" cap="none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elaboración</a:t>
                      </a:r>
                      <a:r>
                        <a:rPr lang="en-US" sz="2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del Plan de </a:t>
                      </a:r>
                      <a:r>
                        <a:rPr lang="en-US" sz="2400" b="0" u="none" strike="noStrike" cap="none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Auditoría</a:t>
                      </a:r>
                      <a:r>
                        <a:rPr lang="en-US" sz="2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2400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5" marR="121925" marT="45725" marB="45725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" name="Google Shape;686;p36" descr="Imagen relacionad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4993" y="1156566"/>
            <a:ext cx="9993587" cy="4525414"/>
          </a:xfrm>
          <a:prstGeom prst="rect">
            <a:avLst/>
          </a:prstGeom>
          <a:noFill/>
          <a:ln>
            <a:noFill/>
          </a:ln>
        </p:spPr>
      </p:pic>
      <p:sp>
        <p:nvSpPr>
          <p:cNvPr id="687" name="Google Shape;687;p36"/>
          <p:cNvSpPr/>
          <p:nvPr/>
        </p:nvSpPr>
        <p:spPr>
          <a:xfrm>
            <a:off x="8293368" y="1301057"/>
            <a:ext cx="1833751" cy="800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750" tIns="55850" rIns="111750" bIns="55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Black"/>
              <a:buNone/>
            </a:pPr>
            <a:r>
              <a:rPr lang="en-US" sz="20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Arquero</a:t>
            </a:r>
            <a:endParaRPr sz="2000" b="1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Font typeface="Arial"/>
              <a:buNone/>
            </a:pPr>
            <a:r>
              <a:rPr lang="en-US" sz="2000" b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Auditoría </a:t>
            </a:r>
            <a:br>
              <a:rPr lang="en-US" sz="2000" b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Interna</a:t>
            </a:r>
            <a:endParaRPr sz="200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8" name="Google Shape;688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25039" y="2232259"/>
            <a:ext cx="228651" cy="229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52236" y="4404118"/>
            <a:ext cx="228651" cy="229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0" name="Google Shape;690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70956" y="3740485"/>
            <a:ext cx="228651" cy="229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1" name="Google Shape;691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69318" y="2936188"/>
            <a:ext cx="228651" cy="229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2" name="Google Shape;692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04616" y="2431236"/>
            <a:ext cx="228651" cy="229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3" name="Google Shape;693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66239" y="3969690"/>
            <a:ext cx="228651" cy="229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Google Shape;694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23260" y="2461463"/>
            <a:ext cx="228651" cy="229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" name="Google Shape;695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79144" y="3272607"/>
            <a:ext cx="228651" cy="229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6" name="Google Shape;696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91837" y="3168577"/>
            <a:ext cx="228651" cy="229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04559" y="3165393"/>
            <a:ext cx="228651" cy="229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6939" y="4197813"/>
            <a:ext cx="228651" cy="229205"/>
          </a:xfrm>
          <a:prstGeom prst="rect">
            <a:avLst/>
          </a:prstGeom>
          <a:noFill/>
          <a:ln>
            <a:noFill/>
          </a:ln>
        </p:spPr>
      </p:pic>
      <p:sp>
        <p:nvSpPr>
          <p:cNvPr id="699" name="Google Shape;699;p36"/>
          <p:cNvSpPr/>
          <p:nvPr/>
        </p:nvSpPr>
        <p:spPr>
          <a:xfrm>
            <a:off x="8495152" y="4860205"/>
            <a:ext cx="1631735" cy="800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750" tIns="55850" rIns="111750" bIns="558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200"/>
              <a:buFont typeface="Arial Black"/>
              <a:buNone/>
            </a:pPr>
            <a:r>
              <a:rPr lang="en-US" sz="2200" b="1">
                <a:solidFill>
                  <a:srgbClr val="3F3F3F"/>
                </a:solidFill>
                <a:latin typeface="Arial Black"/>
                <a:ea typeface="Arial Black"/>
                <a:cs typeface="Arial Black"/>
                <a:sym typeface="Arial Black"/>
              </a:rPr>
              <a:t>  </a:t>
            </a:r>
            <a:r>
              <a:rPr lang="en-US" sz="2200" b="1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r>
              <a:rPr lang="en-US" sz="22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°</a:t>
            </a:r>
            <a:endParaRPr sz="17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 Black"/>
              <a:buNone/>
            </a:pPr>
            <a:r>
              <a:rPr lang="en-US" sz="22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Línea</a:t>
            </a:r>
            <a:endParaRPr sz="2200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00" name="Google Shape;700;p36"/>
          <p:cNvSpPr/>
          <p:nvPr/>
        </p:nvSpPr>
        <p:spPr>
          <a:xfrm>
            <a:off x="5039221" y="4902283"/>
            <a:ext cx="1631735" cy="800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750" tIns="55850" rIns="111750" bIns="558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 Black"/>
              <a:buNone/>
            </a:pPr>
            <a:r>
              <a:rPr lang="en-US" sz="2200" b="1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  <a:r>
              <a:rPr lang="en-US" sz="22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°</a:t>
            </a:r>
            <a:endParaRPr sz="2200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 Black"/>
              <a:buNone/>
            </a:pPr>
            <a:r>
              <a:rPr lang="en-US" sz="22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Línea</a:t>
            </a:r>
            <a:endParaRPr sz="2200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01" name="Google Shape;701;p36"/>
          <p:cNvSpPr/>
          <p:nvPr/>
        </p:nvSpPr>
        <p:spPr>
          <a:xfrm>
            <a:off x="1679289" y="4902283"/>
            <a:ext cx="1631735" cy="800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750" tIns="55850" rIns="111750" bIns="558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 Black"/>
              <a:buNone/>
            </a:pPr>
            <a:r>
              <a:rPr lang="en-US" sz="2200" b="1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r>
              <a:rPr lang="en-US" sz="22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°</a:t>
            </a:r>
            <a:endParaRPr sz="2200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 Black"/>
              <a:buNone/>
            </a:pPr>
            <a:r>
              <a:rPr lang="en-US" sz="22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Línea</a:t>
            </a:r>
            <a:endParaRPr sz="2200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02" name="Google Shape;702;p36"/>
          <p:cNvSpPr/>
          <p:nvPr/>
        </p:nvSpPr>
        <p:spPr>
          <a:xfrm>
            <a:off x="5252248" y="1165021"/>
            <a:ext cx="3338902" cy="1584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750" tIns="55850" rIns="111750" bIns="55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900"/>
              <a:buFont typeface="Arial"/>
              <a:buNone/>
            </a:pPr>
            <a:r>
              <a:rPr lang="en-US" sz="29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Defensores</a:t>
            </a:r>
            <a:endParaRPr sz="2000" b="1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Font typeface="Arial"/>
              <a:buNone/>
            </a:pPr>
            <a:r>
              <a:rPr lang="en-US" sz="2000" b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Compliance</a:t>
            </a:r>
            <a:endParaRPr sz="17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Font typeface="Arial"/>
              <a:buNone/>
            </a:pPr>
            <a:r>
              <a:rPr lang="en-US" sz="2000" b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Gestión de Riesgos </a:t>
            </a:r>
            <a:endParaRPr sz="17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Font typeface="Arial"/>
              <a:buNone/>
            </a:pPr>
            <a:r>
              <a:rPr lang="en-US" sz="2000" b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Controles Financieros</a:t>
            </a:r>
            <a:endParaRPr sz="17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Font typeface="Arial"/>
              <a:buNone/>
            </a:pPr>
            <a:r>
              <a:rPr lang="en-US" sz="2000" b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Seguridad</a:t>
            </a:r>
            <a:endParaRPr sz="17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Font typeface="Arial"/>
              <a:buNone/>
            </a:pPr>
            <a:r>
              <a:rPr lang="en-US" sz="2000" b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Inspección</a:t>
            </a:r>
            <a:endParaRPr sz="17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Font typeface="Arial"/>
              <a:buNone/>
            </a:pPr>
            <a:r>
              <a:rPr lang="en-US" sz="2000" b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Calidad</a:t>
            </a:r>
            <a:endParaRPr sz="2000">
              <a:solidFill>
                <a:srgbClr val="FFC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03" name="Google Shape;703;p36"/>
          <p:cNvSpPr/>
          <p:nvPr/>
        </p:nvSpPr>
        <p:spPr>
          <a:xfrm>
            <a:off x="719308" y="1291096"/>
            <a:ext cx="3936153" cy="1170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750" tIns="55850" rIns="111750" bIns="55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Black"/>
              <a:buNone/>
            </a:pPr>
            <a:r>
              <a:rPr lang="en-US" sz="20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Delanteros y Volantes</a:t>
            </a:r>
            <a:endParaRPr sz="2000" b="1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Font typeface="Arial"/>
              <a:buNone/>
            </a:pPr>
            <a:r>
              <a:rPr lang="en-US" sz="2000" b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Controles gerenciales</a:t>
            </a:r>
            <a:endParaRPr sz="17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Font typeface="Arial"/>
              <a:buNone/>
            </a:pPr>
            <a:r>
              <a:rPr lang="en-US" sz="2000" b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Medidas de control Interno</a:t>
            </a:r>
            <a:endParaRPr sz="17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attrocento Sans"/>
              <a:buNone/>
            </a:pPr>
            <a:endParaRPr sz="2000">
              <a:solidFill>
                <a:srgbClr val="FFC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04" name="Google Shape;704;p36"/>
          <p:cNvSpPr/>
          <p:nvPr/>
        </p:nvSpPr>
        <p:spPr>
          <a:xfrm>
            <a:off x="-244480" y="775867"/>
            <a:ext cx="9631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750" tIns="55850" rIns="111750" bIns="55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Quattrocento Sans"/>
              <a:buNone/>
            </a:pPr>
            <a:endParaRPr sz="2200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05" name="Google Shape;705;p36"/>
          <p:cNvSpPr/>
          <p:nvPr/>
        </p:nvSpPr>
        <p:spPr>
          <a:xfrm rot="-5400000">
            <a:off x="8917834" y="3065860"/>
            <a:ext cx="3637798" cy="615473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111750" tIns="55850" rIns="111750" bIns="55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"/>
              <a:buNone/>
            </a:pPr>
            <a:r>
              <a:rPr lang="en-US" sz="2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AUDITORIA EXTERNA</a:t>
            </a:r>
            <a:endParaRPr sz="17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06" name="Google Shape;706;p36"/>
          <p:cNvSpPr/>
          <p:nvPr/>
        </p:nvSpPr>
        <p:spPr>
          <a:xfrm rot="-5400000">
            <a:off x="9704178" y="3065859"/>
            <a:ext cx="3637798" cy="61547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111750" tIns="55850" rIns="111750" bIns="55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"/>
              <a:buNone/>
            </a:pPr>
            <a:r>
              <a:rPr lang="en-US" sz="2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ORGANISMOS DE CONTROL </a:t>
            </a:r>
            <a:endParaRPr sz="17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07" name="Google Shape;707;p36"/>
          <p:cNvSpPr/>
          <p:nvPr/>
        </p:nvSpPr>
        <p:spPr>
          <a:xfrm>
            <a:off x="10127119" y="5846616"/>
            <a:ext cx="2004783" cy="400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750" tIns="55850" rIns="111750" bIns="55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 Black"/>
              <a:buNone/>
            </a:pPr>
            <a:r>
              <a:rPr lang="en-US" sz="22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AFA – FIFA  </a:t>
            </a:r>
            <a:endParaRPr sz="2200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08" name="Google Shape;708;p36"/>
          <p:cNvSpPr/>
          <p:nvPr/>
        </p:nvSpPr>
        <p:spPr>
          <a:xfrm>
            <a:off x="2731084" y="260708"/>
            <a:ext cx="9891985" cy="400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750" tIns="55850" rIns="111750" bIns="55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Quattrocento Sans"/>
              <a:buNone/>
            </a:pPr>
            <a:endParaRPr sz="2200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09" name="Google Shape;709;p36"/>
          <p:cNvSpPr txBox="1"/>
          <p:nvPr/>
        </p:nvSpPr>
        <p:spPr>
          <a:xfrm>
            <a:off x="400726" y="232337"/>
            <a:ext cx="11377707" cy="759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750" tIns="55850" rIns="111750" bIns="558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600"/>
              <a:buFont typeface="Arial Rounded"/>
              <a:buNone/>
            </a:pPr>
            <a:r>
              <a:rPr lang="en-US" sz="4600" b="1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Sistema de las 3 Líneas de Defensa </a:t>
            </a:r>
            <a:endParaRPr sz="4600" b="1">
              <a:solidFill>
                <a:schemeClr val="lt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710" name="Google Shape;710;p36"/>
          <p:cNvSpPr txBox="1"/>
          <p:nvPr/>
        </p:nvSpPr>
        <p:spPr>
          <a:xfrm>
            <a:off x="400726" y="6094695"/>
            <a:ext cx="11552302" cy="277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750" tIns="55850" rIns="111750" bIns="55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</a:pPr>
            <a:r>
              <a:rPr lang="en-U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Fuente: Erica Enrique CIA - CRMA</a:t>
            </a: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37"/>
          <p:cNvSpPr txBox="1">
            <a:spLocks noGrp="1"/>
          </p:cNvSpPr>
          <p:nvPr>
            <p:ph type="title" idx="4294967295"/>
          </p:nvPr>
        </p:nvSpPr>
        <p:spPr>
          <a:xfrm>
            <a:off x="181825" y="413225"/>
            <a:ext cx="3983700" cy="20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750" tIns="55850" rIns="111750" bIns="5585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3600"/>
              <a:t>ENFOQUE BASADO</a:t>
            </a:r>
            <a:br>
              <a:rPr lang="en-US" sz="3600"/>
            </a:br>
            <a:r>
              <a:rPr lang="en-US" sz="3600"/>
              <a:t> EN COSO </a:t>
            </a:r>
            <a:endParaRPr sz="3600"/>
          </a:p>
        </p:txBody>
      </p:sp>
      <p:sp>
        <p:nvSpPr>
          <p:cNvPr id="716" name="Google Shape;716;p37"/>
          <p:cNvSpPr txBox="1">
            <a:spLocks noGrp="1"/>
          </p:cNvSpPr>
          <p:nvPr>
            <p:ph type="body" idx="4294967295"/>
          </p:nvPr>
        </p:nvSpPr>
        <p:spPr>
          <a:xfrm>
            <a:off x="0" y="1600200"/>
            <a:ext cx="10971213" cy="452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750" tIns="55850" rIns="111750" bIns="55850" anchor="t" anchorCtr="0">
            <a:noAutofit/>
          </a:bodyPr>
          <a:lstStyle/>
          <a:p>
            <a:pPr marL="41910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None/>
            </a:pPr>
            <a:endParaRPr sz="1700"/>
          </a:p>
          <a:p>
            <a:pPr marL="419100" lvl="0" indent="-1651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900"/>
              <a:buNone/>
            </a:pPr>
            <a:endParaRPr sz="1700"/>
          </a:p>
        </p:txBody>
      </p:sp>
      <p:pic>
        <p:nvPicPr>
          <p:cNvPr id="717" name="Google Shape;717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75309" y="206477"/>
            <a:ext cx="7279707" cy="5921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8" name="Google Shape;718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9400" y="2554511"/>
            <a:ext cx="3448552" cy="3181813"/>
          </a:xfrm>
          <a:prstGeom prst="rect">
            <a:avLst/>
          </a:prstGeom>
          <a:noFill/>
          <a:ln>
            <a:noFill/>
          </a:ln>
        </p:spPr>
      </p:pic>
      <p:sp>
        <p:nvSpPr>
          <p:cNvPr id="719" name="Google Shape;719;p37"/>
          <p:cNvSpPr txBox="1"/>
          <p:nvPr/>
        </p:nvSpPr>
        <p:spPr>
          <a:xfrm>
            <a:off x="335316" y="6178868"/>
            <a:ext cx="11552302" cy="646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750" tIns="55850" rIns="111750" bIns="55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</a:pPr>
            <a:r>
              <a:rPr lang="en-U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Fuente: Gobierno del Riesgo de Cumplimiento. Relación entre Auditoría Interna y Cumplimiento normativo - La fábrica de Pensamiento Instituto de Auditores Internos de España</a:t>
            </a:r>
            <a:endParaRPr sz="17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attrocento Sans"/>
              <a:buNone/>
            </a:pP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38"/>
          <p:cNvSpPr txBox="1">
            <a:spLocks noGrp="1"/>
          </p:cNvSpPr>
          <p:nvPr>
            <p:ph type="title" idx="4294967295"/>
          </p:nvPr>
        </p:nvSpPr>
        <p:spPr>
          <a:xfrm>
            <a:off x="383450" y="215649"/>
            <a:ext cx="11698500" cy="8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750" tIns="55850" rIns="111750" bIns="5585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-US" sz="3600"/>
              <a:t>MARCO INTERNACIONAL PARA LA PRÁCTICA PROFESIONAL DE AUDITORÍA INTERNA (MIIP)</a:t>
            </a:r>
            <a:endParaRPr sz="3600"/>
          </a:p>
        </p:txBody>
      </p:sp>
      <p:sp>
        <p:nvSpPr>
          <p:cNvPr id="725" name="Google Shape;725;p38"/>
          <p:cNvSpPr txBox="1">
            <a:spLocks noGrp="1"/>
          </p:cNvSpPr>
          <p:nvPr>
            <p:ph type="body" idx="4294967295"/>
          </p:nvPr>
        </p:nvSpPr>
        <p:spPr>
          <a:xfrm>
            <a:off x="383458" y="1491380"/>
            <a:ext cx="11356200" cy="49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750" tIns="55850" rIns="111750" bIns="5585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</a:pPr>
            <a:endParaRPr sz="2800"/>
          </a:p>
          <a:p>
            <a:pPr marL="0" lvl="0" indent="0" algn="just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</a:pPr>
            <a:endParaRPr sz="2800">
              <a:solidFill>
                <a:srgbClr val="000000"/>
              </a:solidFill>
            </a:endParaRPr>
          </a:p>
        </p:txBody>
      </p:sp>
      <p:graphicFrame>
        <p:nvGraphicFramePr>
          <p:cNvPr id="726" name="Google Shape;726;p38"/>
          <p:cNvGraphicFramePr/>
          <p:nvPr/>
        </p:nvGraphicFramePr>
        <p:xfrm>
          <a:off x="383438" y="1226888"/>
          <a:ext cx="11424725" cy="530929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570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52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4286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2006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400"/>
                        <a:buFont typeface="Arial"/>
                        <a:buNone/>
                      </a:pPr>
                      <a:r>
                        <a:rPr lang="en-US" sz="2800" b="1" dirty="0" err="1">
                          <a:solidFill>
                            <a:schemeClr val="lt1"/>
                          </a:solidFill>
                        </a:rPr>
                        <a:t>Auditoría</a:t>
                      </a:r>
                      <a:r>
                        <a:rPr lang="en-US" sz="2800" b="1" dirty="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lt1"/>
                          </a:solidFill>
                        </a:rPr>
                        <a:t>Interna</a:t>
                      </a:r>
                      <a:endParaRPr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400"/>
                        <a:buFont typeface="Arial"/>
                        <a:buNone/>
                      </a:pPr>
                      <a:r>
                        <a:rPr lang="en-US" sz="2800" b="1" dirty="0" err="1">
                          <a:solidFill>
                            <a:schemeClr val="lt1"/>
                          </a:solidFill>
                        </a:rPr>
                        <a:t>Auditoría</a:t>
                      </a:r>
                      <a:r>
                        <a:rPr lang="en-US" sz="2800" b="1" dirty="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lt1"/>
                          </a:solidFill>
                        </a:rPr>
                        <a:t>Interna</a:t>
                      </a:r>
                      <a:r>
                        <a:rPr lang="en-US" sz="2800" b="1" dirty="0">
                          <a:solidFill>
                            <a:schemeClr val="lt1"/>
                          </a:solidFill>
                        </a:rPr>
                        <a:t> y Compliance</a:t>
                      </a:r>
                      <a:endParaRPr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56900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400"/>
                        <a:buFont typeface="Arial"/>
                        <a:buNone/>
                      </a:pPr>
                      <a:r>
                        <a:rPr lang="en-US" sz="2800" dirty="0">
                          <a:solidFill>
                            <a:schemeClr val="lt1"/>
                          </a:solidFill>
                        </a:rPr>
                        <a:t>“el </a:t>
                      </a:r>
                      <a:r>
                        <a:rPr lang="en-US" sz="2800" dirty="0" err="1">
                          <a:solidFill>
                            <a:schemeClr val="lt1"/>
                          </a:solidFill>
                        </a:rPr>
                        <a:t>propósito</a:t>
                      </a:r>
                      <a:r>
                        <a:rPr lang="en-US" sz="2800" dirty="0">
                          <a:solidFill>
                            <a:schemeClr val="lt1"/>
                          </a:solidFill>
                        </a:rPr>
                        <a:t>, la </a:t>
                      </a:r>
                      <a:r>
                        <a:rPr lang="en-US" sz="2800" dirty="0" err="1">
                          <a:solidFill>
                            <a:schemeClr val="lt1"/>
                          </a:solidFill>
                        </a:rPr>
                        <a:t>autoridad</a:t>
                      </a:r>
                      <a:r>
                        <a:rPr lang="en-US" sz="2800" dirty="0">
                          <a:solidFill>
                            <a:schemeClr val="lt1"/>
                          </a:solidFill>
                        </a:rPr>
                        <a:t> y la </a:t>
                      </a:r>
                      <a:r>
                        <a:rPr lang="en-US" sz="2800" dirty="0" err="1">
                          <a:solidFill>
                            <a:schemeClr val="lt1"/>
                          </a:solidFill>
                        </a:rPr>
                        <a:t>responsabilidad</a:t>
                      </a:r>
                      <a:r>
                        <a:rPr lang="en-US" sz="2800" dirty="0">
                          <a:solidFill>
                            <a:schemeClr val="lt1"/>
                          </a:solidFill>
                        </a:rPr>
                        <a:t> de la </a:t>
                      </a:r>
                      <a:r>
                        <a:rPr lang="en-US" sz="2800" dirty="0" err="1">
                          <a:solidFill>
                            <a:schemeClr val="lt1"/>
                          </a:solidFill>
                        </a:rPr>
                        <a:t>actividad</a:t>
                      </a:r>
                      <a:r>
                        <a:rPr lang="en-US" sz="2800" dirty="0">
                          <a:solidFill>
                            <a:schemeClr val="lt1"/>
                          </a:solidFill>
                        </a:rPr>
                        <a:t> de </a:t>
                      </a:r>
                      <a:r>
                        <a:rPr lang="en-US" sz="2800" dirty="0" err="1">
                          <a:solidFill>
                            <a:schemeClr val="lt1"/>
                          </a:solidFill>
                        </a:rPr>
                        <a:t>Auditoría</a:t>
                      </a:r>
                      <a:r>
                        <a:rPr lang="en-US" sz="2800" dirty="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lt1"/>
                          </a:solidFill>
                        </a:rPr>
                        <a:t>Interna</a:t>
                      </a:r>
                      <a:r>
                        <a:rPr lang="en-US" sz="2800" dirty="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lt1"/>
                          </a:solidFill>
                        </a:rPr>
                        <a:t>deben</a:t>
                      </a:r>
                      <a:r>
                        <a:rPr lang="en-US" sz="2800" dirty="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lt1"/>
                          </a:solidFill>
                        </a:rPr>
                        <a:t>estar</a:t>
                      </a:r>
                      <a:r>
                        <a:rPr lang="en-US" sz="2800" dirty="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lt1"/>
                          </a:solidFill>
                        </a:rPr>
                        <a:t>formalmente</a:t>
                      </a:r>
                      <a:r>
                        <a:rPr lang="en-US" sz="2800" dirty="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lt1"/>
                          </a:solidFill>
                        </a:rPr>
                        <a:t>definidos</a:t>
                      </a:r>
                      <a:r>
                        <a:rPr lang="en-US" sz="2800" dirty="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lt1"/>
                          </a:solidFill>
                        </a:rPr>
                        <a:t>en</a:t>
                      </a:r>
                      <a:r>
                        <a:rPr lang="en-US" sz="2800" dirty="0">
                          <a:solidFill>
                            <a:schemeClr val="lt1"/>
                          </a:solidFill>
                        </a:rPr>
                        <a:t> un </a:t>
                      </a:r>
                      <a:r>
                        <a:rPr lang="en-US" sz="2800" dirty="0" err="1">
                          <a:solidFill>
                            <a:schemeClr val="lt1"/>
                          </a:solidFill>
                        </a:rPr>
                        <a:t>estatuto</a:t>
                      </a:r>
                      <a:r>
                        <a:rPr lang="en-US" sz="2800" dirty="0">
                          <a:solidFill>
                            <a:schemeClr val="lt1"/>
                          </a:solidFill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lt1"/>
                          </a:solidFill>
                        </a:rPr>
                        <a:t>en</a:t>
                      </a:r>
                      <a:r>
                        <a:rPr lang="en-US" sz="2800" dirty="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lt1"/>
                          </a:solidFill>
                        </a:rPr>
                        <a:t>conformidad</a:t>
                      </a:r>
                      <a:r>
                        <a:rPr lang="en-US" sz="2800" dirty="0">
                          <a:solidFill>
                            <a:schemeClr val="lt1"/>
                          </a:solidFill>
                        </a:rPr>
                        <a:t> con la </a:t>
                      </a:r>
                      <a:r>
                        <a:rPr lang="en-US" sz="2800" dirty="0" err="1">
                          <a:solidFill>
                            <a:schemeClr val="lt1"/>
                          </a:solidFill>
                        </a:rPr>
                        <a:t>Misión</a:t>
                      </a:r>
                      <a:r>
                        <a:rPr lang="en-US" sz="2800" dirty="0">
                          <a:solidFill>
                            <a:schemeClr val="lt1"/>
                          </a:solidFill>
                        </a:rPr>
                        <a:t> de </a:t>
                      </a:r>
                      <a:r>
                        <a:rPr lang="en-US" sz="2800" dirty="0" err="1">
                          <a:solidFill>
                            <a:schemeClr val="lt1"/>
                          </a:solidFill>
                        </a:rPr>
                        <a:t>Auditoría</a:t>
                      </a:r>
                      <a:r>
                        <a:rPr lang="en-US" sz="2800" dirty="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lt1"/>
                          </a:solidFill>
                        </a:rPr>
                        <a:t>Interna</a:t>
                      </a:r>
                      <a:r>
                        <a:rPr lang="en-US" sz="2800" dirty="0">
                          <a:solidFill>
                            <a:schemeClr val="lt1"/>
                          </a:solidFill>
                        </a:rPr>
                        <a:t> y los </a:t>
                      </a:r>
                      <a:r>
                        <a:rPr lang="en-US" sz="2800" dirty="0" err="1">
                          <a:solidFill>
                            <a:schemeClr val="lt1"/>
                          </a:solidFill>
                        </a:rPr>
                        <a:t>elementos</a:t>
                      </a:r>
                      <a:r>
                        <a:rPr lang="en-US" sz="2800" dirty="0">
                          <a:solidFill>
                            <a:schemeClr val="lt1"/>
                          </a:solidFill>
                        </a:rPr>
                        <a:t> de </a:t>
                      </a:r>
                      <a:r>
                        <a:rPr lang="en-US" sz="2800" dirty="0" err="1">
                          <a:solidFill>
                            <a:schemeClr val="lt1"/>
                          </a:solidFill>
                        </a:rPr>
                        <a:t>cumplimiento</a:t>
                      </a:r>
                      <a:r>
                        <a:rPr lang="en-US" sz="2800" dirty="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lt1"/>
                          </a:solidFill>
                        </a:rPr>
                        <a:t>obligatorio</a:t>
                      </a:r>
                      <a:r>
                        <a:rPr lang="en-US" sz="2800" dirty="0">
                          <a:solidFill>
                            <a:schemeClr val="lt1"/>
                          </a:solidFill>
                        </a:rPr>
                        <a:t> del MIIP”</a:t>
                      </a:r>
                      <a:endParaRPr sz="2800" b="1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400"/>
                        <a:buFont typeface="Arial"/>
                        <a:buNone/>
                      </a:pPr>
                      <a:r>
                        <a:rPr lang="en-US" sz="2800" dirty="0">
                          <a:solidFill>
                            <a:schemeClr val="lt1"/>
                          </a:solidFill>
                        </a:rPr>
                        <a:t>“los </a:t>
                      </a:r>
                      <a:r>
                        <a:rPr lang="en-US" sz="2800" dirty="0" err="1">
                          <a:solidFill>
                            <a:schemeClr val="lt1"/>
                          </a:solidFill>
                        </a:rPr>
                        <a:t>trabajos</a:t>
                      </a:r>
                      <a:r>
                        <a:rPr lang="en-US" sz="2800" dirty="0">
                          <a:solidFill>
                            <a:schemeClr val="lt1"/>
                          </a:solidFill>
                        </a:rPr>
                        <a:t> de </a:t>
                      </a:r>
                      <a:r>
                        <a:rPr lang="en-US" sz="2800" dirty="0" err="1">
                          <a:solidFill>
                            <a:schemeClr val="lt1"/>
                          </a:solidFill>
                        </a:rPr>
                        <a:t>aseguramiento</a:t>
                      </a:r>
                      <a:r>
                        <a:rPr lang="en-US" sz="2800" dirty="0">
                          <a:solidFill>
                            <a:schemeClr val="lt1"/>
                          </a:solidFill>
                        </a:rPr>
                        <a:t> para </a:t>
                      </a:r>
                      <a:r>
                        <a:rPr lang="en-US" sz="2800" dirty="0" err="1">
                          <a:solidFill>
                            <a:schemeClr val="lt1"/>
                          </a:solidFill>
                        </a:rPr>
                        <a:t>funciones</a:t>
                      </a:r>
                      <a:r>
                        <a:rPr lang="en-US" sz="2800" dirty="0">
                          <a:solidFill>
                            <a:schemeClr val="lt1"/>
                          </a:solidFill>
                        </a:rPr>
                        <a:t> por las </a:t>
                      </a:r>
                      <a:r>
                        <a:rPr lang="en-US" sz="2800" dirty="0" err="1">
                          <a:solidFill>
                            <a:schemeClr val="lt1"/>
                          </a:solidFill>
                        </a:rPr>
                        <a:t>cuales</a:t>
                      </a:r>
                      <a:r>
                        <a:rPr lang="en-US" sz="2800" dirty="0">
                          <a:solidFill>
                            <a:schemeClr val="lt1"/>
                          </a:solidFill>
                        </a:rPr>
                        <a:t> el director </a:t>
                      </a:r>
                      <a:r>
                        <a:rPr lang="en-US" sz="2800" dirty="0" err="1">
                          <a:solidFill>
                            <a:schemeClr val="lt1"/>
                          </a:solidFill>
                        </a:rPr>
                        <a:t>ejecutivo</a:t>
                      </a:r>
                      <a:r>
                        <a:rPr lang="en-US" sz="2800" dirty="0">
                          <a:solidFill>
                            <a:schemeClr val="lt1"/>
                          </a:solidFill>
                        </a:rPr>
                        <a:t> de </a:t>
                      </a:r>
                      <a:r>
                        <a:rPr lang="en-US" sz="2800" dirty="0" err="1">
                          <a:solidFill>
                            <a:schemeClr val="lt1"/>
                          </a:solidFill>
                        </a:rPr>
                        <a:t>auditoría</a:t>
                      </a:r>
                      <a:r>
                        <a:rPr lang="en-US" sz="2800" dirty="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lt1"/>
                          </a:solidFill>
                        </a:rPr>
                        <a:t>tiene</a:t>
                      </a:r>
                      <a:r>
                        <a:rPr lang="en-US" sz="2800" dirty="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lt1"/>
                          </a:solidFill>
                        </a:rPr>
                        <a:t>responsabilidades</a:t>
                      </a:r>
                      <a:r>
                        <a:rPr lang="en-US" sz="2800" dirty="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lt1"/>
                          </a:solidFill>
                        </a:rPr>
                        <a:t>deben</a:t>
                      </a:r>
                      <a:r>
                        <a:rPr lang="en-US" sz="2800" dirty="0">
                          <a:solidFill>
                            <a:schemeClr val="lt1"/>
                          </a:solidFill>
                        </a:rPr>
                        <a:t> ser </a:t>
                      </a:r>
                      <a:r>
                        <a:rPr lang="en-US" sz="2800" dirty="0" err="1">
                          <a:solidFill>
                            <a:schemeClr val="lt1"/>
                          </a:solidFill>
                        </a:rPr>
                        <a:t>supervisados</a:t>
                      </a:r>
                      <a:r>
                        <a:rPr lang="en-US" sz="2800" dirty="0">
                          <a:solidFill>
                            <a:schemeClr val="lt1"/>
                          </a:solidFill>
                        </a:rPr>
                        <a:t> por </a:t>
                      </a:r>
                      <a:r>
                        <a:rPr lang="en-US" sz="2800" dirty="0" err="1">
                          <a:solidFill>
                            <a:schemeClr val="lt1"/>
                          </a:solidFill>
                        </a:rPr>
                        <a:t>alguien</a:t>
                      </a:r>
                      <a:r>
                        <a:rPr lang="en-US" sz="2800" dirty="0">
                          <a:solidFill>
                            <a:schemeClr val="lt1"/>
                          </a:solidFill>
                        </a:rPr>
                        <a:t>  </a:t>
                      </a:r>
                      <a:r>
                        <a:rPr lang="en-US" sz="2800" dirty="0" err="1">
                          <a:solidFill>
                            <a:schemeClr val="lt1"/>
                          </a:solidFill>
                        </a:rPr>
                        <a:t>fuera</a:t>
                      </a:r>
                      <a:r>
                        <a:rPr lang="en-US" sz="2800" dirty="0">
                          <a:solidFill>
                            <a:schemeClr val="lt1"/>
                          </a:solidFill>
                        </a:rPr>
                        <a:t> de la </a:t>
                      </a:r>
                      <a:r>
                        <a:rPr lang="en-US" sz="2800" dirty="0" err="1">
                          <a:solidFill>
                            <a:schemeClr val="lt1"/>
                          </a:solidFill>
                        </a:rPr>
                        <a:t>actividad</a:t>
                      </a:r>
                      <a:r>
                        <a:rPr lang="en-US" sz="2800" dirty="0">
                          <a:solidFill>
                            <a:schemeClr val="lt1"/>
                          </a:solidFill>
                        </a:rPr>
                        <a:t> de </a:t>
                      </a:r>
                      <a:r>
                        <a:rPr lang="en-US" sz="2800" dirty="0" err="1">
                          <a:solidFill>
                            <a:schemeClr val="lt1"/>
                          </a:solidFill>
                        </a:rPr>
                        <a:t>auditoría</a:t>
                      </a:r>
                      <a:r>
                        <a:rPr lang="en-US" sz="2800" dirty="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lt1"/>
                          </a:solidFill>
                        </a:rPr>
                        <a:t>interna</a:t>
                      </a:r>
                      <a:r>
                        <a:rPr lang="en-US" sz="2800" dirty="0">
                          <a:solidFill>
                            <a:schemeClr val="lt1"/>
                          </a:solidFill>
                        </a:rPr>
                        <a:t>”</a:t>
                      </a:r>
                      <a:endParaRPr sz="2800" b="1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1" name="Google Shape;731;p39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00726" y="367685"/>
            <a:ext cx="11136619" cy="5030224"/>
          </a:xfrm>
          <a:prstGeom prst="rect">
            <a:avLst/>
          </a:prstGeom>
          <a:noFill/>
          <a:ln>
            <a:noFill/>
          </a:ln>
        </p:spPr>
      </p:pic>
      <p:sp>
        <p:nvSpPr>
          <p:cNvPr id="732" name="Google Shape;732;p39"/>
          <p:cNvSpPr txBox="1"/>
          <p:nvPr/>
        </p:nvSpPr>
        <p:spPr>
          <a:xfrm>
            <a:off x="400726" y="6094695"/>
            <a:ext cx="11552302" cy="646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750" tIns="55850" rIns="111750" bIns="55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None/>
            </a:pPr>
            <a:r>
              <a:rPr lang="en-U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Fuente: Gobierno del Riesgo de Cumplimiento. Relación entre Auditoría Interna y Cumplimiento normativo - La fábrica de Pensamiento Instituto de Auditores Internos de España</a:t>
            </a:r>
            <a:endParaRPr sz="17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attrocento Sans"/>
              <a:buNone/>
            </a:pP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40"/>
          <p:cNvSpPr txBox="1">
            <a:spLocks noGrp="1"/>
          </p:cNvSpPr>
          <p:nvPr>
            <p:ph type="title"/>
          </p:nvPr>
        </p:nvSpPr>
        <p:spPr>
          <a:xfrm>
            <a:off x="484032" y="501766"/>
            <a:ext cx="11222400" cy="9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/>
              <a:t/>
            </a:r>
            <a:br>
              <a:rPr lang="en-US" sz="3200"/>
            </a:br>
            <a:r>
              <a:rPr lang="en-US"/>
              <a:t/>
            </a:r>
            <a:br>
              <a:rPr lang="en-US"/>
            </a:br>
            <a:endParaRPr/>
          </a:p>
        </p:txBody>
      </p:sp>
      <p:sp>
        <p:nvSpPr>
          <p:cNvPr id="739" name="Google Shape;739;p40"/>
          <p:cNvSpPr txBox="1"/>
          <p:nvPr/>
        </p:nvSpPr>
        <p:spPr>
          <a:xfrm>
            <a:off x="4791585" y="302392"/>
            <a:ext cx="26169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251AC"/>
              </a:buClr>
              <a:buSzPts val="2730"/>
              <a:buFont typeface="Quattrocento Sans"/>
              <a:buNone/>
            </a:pPr>
            <a:endParaRPr sz="2730" b="1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40" name="Google Shape;740;p40"/>
          <p:cNvSpPr txBox="1"/>
          <p:nvPr/>
        </p:nvSpPr>
        <p:spPr>
          <a:xfrm>
            <a:off x="1390572" y="304200"/>
            <a:ext cx="97335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en-US" sz="3600" b="1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AUD</a:t>
            </a:r>
            <a:r>
              <a:rPr lang="en-US" sz="3600" b="1" dirty="0">
                <a:solidFill>
                  <a:schemeClr val="lt1"/>
                </a:solidFill>
                <a:latin typeface="Calibri"/>
                <a:ea typeface="Quattrocento Sans"/>
                <a:cs typeface="Quattrocento Sans"/>
                <a:sym typeface="Calibri"/>
              </a:rPr>
              <a:t>I</a:t>
            </a:r>
            <a:r>
              <a:rPr lang="en-US" sz="3600" b="1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TOR</a:t>
            </a:r>
            <a:r>
              <a:rPr lang="en-US"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Í</a:t>
            </a:r>
            <a:r>
              <a:rPr lang="en-US" sz="3600" b="1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 INTERNA - COMPLIANCE</a:t>
            </a:r>
            <a:endParaRPr sz="3600" b="1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41" name="Google Shape;741;p40"/>
          <p:cNvSpPr txBox="1"/>
          <p:nvPr/>
        </p:nvSpPr>
        <p:spPr>
          <a:xfrm>
            <a:off x="278225" y="1187975"/>
            <a:ext cx="2616900" cy="9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</a:rPr>
              <a:t>Aspectos Comunes</a:t>
            </a:r>
            <a:endParaRPr sz="3000">
              <a:solidFill>
                <a:srgbClr val="FFFFFF"/>
              </a:solidFill>
            </a:endParaRPr>
          </a:p>
        </p:txBody>
      </p:sp>
      <p:sp>
        <p:nvSpPr>
          <p:cNvPr id="742" name="Google Shape;742;p40"/>
          <p:cNvSpPr txBox="1"/>
          <p:nvPr/>
        </p:nvSpPr>
        <p:spPr>
          <a:xfrm>
            <a:off x="7709025" y="1187975"/>
            <a:ext cx="4125600" cy="9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</a:rPr>
              <a:t>Aspectos Propios AI (</a:t>
            </a:r>
            <a:r>
              <a:rPr lang="en-US" sz="3000" u="sng">
                <a:solidFill>
                  <a:srgbClr val="FFFFFF"/>
                </a:solidFill>
              </a:rPr>
              <a:t>no </a:t>
            </a:r>
            <a:r>
              <a:rPr lang="en-US" sz="3000">
                <a:solidFill>
                  <a:srgbClr val="FFFFFF"/>
                </a:solidFill>
              </a:rPr>
              <a:t>Gestión)</a:t>
            </a:r>
            <a:endParaRPr sz="3000">
              <a:solidFill>
                <a:srgbClr val="FFFFFF"/>
              </a:solidFill>
            </a:endParaRPr>
          </a:p>
        </p:txBody>
      </p:sp>
      <p:sp>
        <p:nvSpPr>
          <p:cNvPr id="743" name="Google Shape;743;p40"/>
          <p:cNvSpPr txBox="1"/>
          <p:nvPr/>
        </p:nvSpPr>
        <p:spPr>
          <a:xfrm>
            <a:off x="3537225" y="1187975"/>
            <a:ext cx="3533400" cy="9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</a:rPr>
              <a:t>Aportes de AI </a:t>
            </a:r>
            <a:endParaRPr sz="30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</a:rPr>
              <a:t>a Compliance</a:t>
            </a:r>
            <a:endParaRPr sz="3000">
              <a:solidFill>
                <a:srgbClr val="FFFFFF"/>
              </a:solidFill>
            </a:endParaRPr>
          </a:p>
        </p:txBody>
      </p:sp>
      <p:sp>
        <p:nvSpPr>
          <p:cNvPr id="744" name="Google Shape;744;p40"/>
          <p:cNvSpPr/>
          <p:nvPr/>
        </p:nvSpPr>
        <p:spPr>
          <a:xfrm>
            <a:off x="142850" y="1000200"/>
            <a:ext cx="2964600" cy="1259700"/>
          </a:xfrm>
          <a:prstGeom prst="frame">
            <a:avLst>
              <a:gd name="adj1" fmla="val 1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40"/>
          <p:cNvSpPr/>
          <p:nvPr/>
        </p:nvSpPr>
        <p:spPr>
          <a:xfrm>
            <a:off x="7496700" y="1000200"/>
            <a:ext cx="4519800" cy="1259700"/>
          </a:xfrm>
          <a:prstGeom prst="frame">
            <a:avLst>
              <a:gd name="adj1" fmla="val 1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40"/>
          <p:cNvSpPr/>
          <p:nvPr/>
        </p:nvSpPr>
        <p:spPr>
          <a:xfrm>
            <a:off x="3347874" y="1000200"/>
            <a:ext cx="3908400" cy="1259700"/>
          </a:xfrm>
          <a:prstGeom prst="frame">
            <a:avLst>
              <a:gd name="adj1" fmla="val 1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40"/>
          <p:cNvSpPr txBox="1"/>
          <p:nvPr/>
        </p:nvSpPr>
        <p:spPr>
          <a:xfrm>
            <a:off x="295275" y="2302500"/>
            <a:ext cx="2481600" cy="32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Ayudar a la organización a lograr un gobierno corporativo responsable y un sistema de control de los riesgos eficaz.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8" name="Google Shape;748;p40"/>
          <p:cNvSpPr txBox="1"/>
          <p:nvPr/>
        </p:nvSpPr>
        <p:spPr>
          <a:xfrm>
            <a:off x="3200125" y="2271950"/>
            <a:ext cx="4203900" cy="24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Experiencia-Metodología</a:t>
            </a: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just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Char char="●"/>
            </a:pPr>
            <a:r>
              <a:rPr lang="en-US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Riesgos</a:t>
            </a: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Char char="●"/>
            </a:pPr>
            <a:r>
              <a:rPr lang="en-US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Mejora</a:t>
            </a: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continua</a:t>
            </a: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Char char="●"/>
            </a:pPr>
            <a:r>
              <a:rPr lang="en-US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Modelos</a:t>
            </a: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avanzados</a:t>
            </a: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monitoreo</a:t>
            </a: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Char char="●"/>
            </a:pPr>
            <a:r>
              <a:rPr lang="en-US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Estrategias</a:t>
            </a: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procesos</a:t>
            </a: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transformación</a:t>
            </a: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cambio</a:t>
            </a: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Char char="●"/>
            </a:pPr>
            <a:r>
              <a:rPr lang="en-US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Modelos</a:t>
            </a: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reporting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9" name="Google Shape;749;p40"/>
          <p:cNvSpPr txBox="1"/>
          <p:nvPr/>
        </p:nvSpPr>
        <p:spPr>
          <a:xfrm>
            <a:off x="7669500" y="2271950"/>
            <a:ext cx="4347000" cy="22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266700" algn="just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Char char="•"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Facilitador en la identificación y evaluación de riesgos.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lvl="0" indent="-266700" algn="just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Char char="•"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Asesorar a Compliance sobre cómo responder a los riesgos.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lvl="0" indent="-266700" algn="just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Char char="•"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Coordinar actividades o liderar la implementación del sist. de GR de cumplimiento.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lvl="0" indent="-2667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Char char="•"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Mantener y desarrollar el marco de GR empresariales.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41"/>
          <p:cNvSpPr txBox="1">
            <a:spLocks noGrp="1"/>
          </p:cNvSpPr>
          <p:nvPr>
            <p:ph type="subTitle" idx="2"/>
          </p:nvPr>
        </p:nvSpPr>
        <p:spPr>
          <a:xfrm>
            <a:off x="616130" y="390145"/>
            <a:ext cx="10971438" cy="51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sz="3600" b="1"/>
              <a:t>INJERENCIAS  Y OPORTUNIDADES </a:t>
            </a:r>
            <a:endParaRPr sz="3600"/>
          </a:p>
        </p:txBody>
      </p:sp>
      <p:sp>
        <p:nvSpPr>
          <p:cNvPr id="756" name="Google Shape;756;p41"/>
          <p:cNvSpPr txBox="1"/>
          <p:nvPr/>
        </p:nvSpPr>
        <p:spPr>
          <a:xfrm>
            <a:off x="8136283" y="1703389"/>
            <a:ext cx="3438000" cy="21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0000" tIns="143950" rIns="18000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LA AUDITORÍA FORENSE EN EL ÁMBITO DEL COMPLIANCE</a:t>
            </a:r>
            <a:endParaRPr sz="2800" b="0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57" name="Google Shape;757;p41"/>
          <p:cNvSpPr txBox="1"/>
          <p:nvPr/>
        </p:nvSpPr>
        <p:spPr>
          <a:xfrm>
            <a:off x="4529761" y="4150371"/>
            <a:ext cx="7192547" cy="2124000"/>
          </a:xfrm>
          <a:prstGeom prst="rect">
            <a:avLst/>
          </a:prstGeom>
          <a:solidFill>
            <a:srgbClr val="00FF99"/>
          </a:solidFill>
          <a:ln w="9525" cap="flat" cmpd="sng">
            <a:solidFill>
              <a:srgbClr val="00FF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43950" rIns="18000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 b="0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COMO CONSULTOR EN COMPLIANCE</a:t>
            </a:r>
            <a:endParaRPr sz="2800" b="0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58" name="Google Shape;758;p41"/>
          <p:cNvSpPr txBox="1"/>
          <p:nvPr/>
        </p:nvSpPr>
        <p:spPr>
          <a:xfrm>
            <a:off x="4376594" y="1703389"/>
            <a:ext cx="3438000" cy="212400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txBody>
          <a:bodyPr spcFirstLastPara="1" wrap="square" lIns="180000" tIns="143950" rIns="18000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AUDITORÍA INTERNA Y SU RELACIÓN CON LA FUNCIÓN DE COMPLIANCE </a:t>
            </a:r>
            <a:endParaRPr sz="2400" b="0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59" name="Google Shape;759;p41"/>
          <p:cNvSpPr txBox="1"/>
          <p:nvPr/>
        </p:nvSpPr>
        <p:spPr>
          <a:xfrm>
            <a:off x="616130" y="1703389"/>
            <a:ext cx="3438000" cy="2124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180000" tIns="143950" rIns="18000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lang="en-US" sz="2400" b="0" cap="none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400" b="0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OTROS ENCARGOS DE ASEGURAMIENTO </a:t>
            </a:r>
            <a:endParaRPr sz="2400" b="0" cap="none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60" name="Google Shape;760;p41"/>
          <p:cNvSpPr txBox="1"/>
          <p:nvPr/>
        </p:nvSpPr>
        <p:spPr>
          <a:xfrm>
            <a:off x="616130" y="4150371"/>
            <a:ext cx="3438000" cy="212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80000" tIns="143950" rIns="18000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 b="0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ENCARGOS DE INFORMES DE CUMPLIMIENTO</a:t>
            </a:r>
            <a:endParaRPr sz="2800" b="0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78D190C-C11D-417D-9B9A-5698D90DE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1" y="366319"/>
            <a:ext cx="10514231" cy="684653"/>
          </a:xfrm>
        </p:spPr>
        <p:txBody>
          <a:bodyPr>
            <a:normAutofit/>
          </a:bodyPr>
          <a:lstStyle/>
          <a:p>
            <a:pPr algn="ctr"/>
            <a:r>
              <a:rPr lang="es-ES" b="1" dirty="0"/>
              <a:t>EL ROL DE PROFESIONAL EN CIENCIAS ECONÓMICAS FRENTE A LA LUCHA CONTRA LA CORRUPCIÓN</a:t>
            </a:r>
            <a:endParaRPr lang="es-AR" dirty="0"/>
          </a:p>
        </p:txBody>
      </p:sp>
      <p:pic>
        <p:nvPicPr>
          <p:cNvPr id="5" name="2videoplayback">
            <a:hlinkClick r:id="" action="ppaction://media"/>
            <a:extLst>
              <a:ext uri="{FF2B5EF4-FFF2-40B4-BE49-F238E27FC236}">
                <a16:creationId xmlns="" xmlns:a16="http://schemas.microsoft.com/office/drawing/2014/main" id="{1EB49783-97A7-43A4-B949-92489CB37B4B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8571" y="1186949"/>
            <a:ext cx="6047587" cy="4838070"/>
          </a:xfrm>
        </p:spPr>
      </p:pic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C29A0D7F-C5B4-41A5-A7A2-72C84A9DD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313B6875-B9B0-4CD0-8327-E69CB0E5DB57}"/>
              </a:ext>
            </a:extLst>
          </p:cNvPr>
          <p:cNvSpPr/>
          <p:nvPr/>
        </p:nvSpPr>
        <p:spPr>
          <a:xfrm>
            <a:off x="6620071" y="1186948"/>
            <a:ext cx="4960821" cy="51698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1009C278-CE2C-46AD-AADA-C4C3541CCF46}"/>
              </a:ext>
            </a:extLst>
          </p:cNvPr>
          <p:cNvSpPr txBox="1"/>
          <p:nvPr/>
        </p:nvSpPr>
        <p:spPr>
          <a:xfrm>
            <a:off x="6734355" y="1390281"/>
            <a:ext cx="4732251" cy="4800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solidFill>
                  <a:schemeClr val="bg1"/>
                </a:solidFill>
              </a:rPr>
              <a:t>Este hospital podría haber salvado miles de vidas en comunidades remotas.</a:t>
            </a:r>
          </a:p>
          <a:p>
            <a:pPr algn="just"/>
            <a:r>
              <a:rPr lang="es-ES" sz="2400" b="1" dirty="0">
                <a:solidFill>
                  <a:schemeClr val="bg1"/>
                </a:solidFill>
              </a:rPr>
              <a:t>Este puente podría haber sido la línea de vida de muchos</a:t>
            </a:r>
          </a:p>
          <a:p>
            <a:pPr algn="just"/>
            <a:r>
              <a:rPr lang="es-ES" sz="2400" b="1" dirty="0">
                <a:solidFill>
                  <a:schemeClr val="bg1"/>
                </a:solidFill>
              </a:rPr>
              <a:t>Y esta escuela, podría haberle dado a generaciones de niños una oportunidad justa en la vida, si tan sólo la corrupción no existiese.</a:t>
            </a:r>
          </a:p>
          <a:p>
            <a:pPr algn="just"/>
            <a:r>
              <a:rPr lang="es-ES" sz="2400" b="1" dirty="0">
                <a:solidFill>
                  <a:schemeClr val="bg1"/>
                </a:solidFill>
              </a:rPr>
              <a:t>ACTUA en contra de la corrupción hoy.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2798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43"/>
          <p:cNvSpPr txBox="1">
            <a:spLocks noGrp="1"/>
          </p:cNvSpPr>
          <p:nvPr>
            <p:ph type="subTitle" idx="2"/>
          </p:nvPr>
        </p:nvSpPr>
        <p:spPr>
          <a:xfrm>
            <a:off x="774626" y="43109"/>
            <a:ext cx="10971438" cy="51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sz="3600" dirty="0"/>
              <a:t>REFLEXIONES FINALES</a:t>
            </a:r>
            <a:endParaRPr dirty="0"/>
          </a:p>
          <a:p>
            <a:pPr marL="0" lvl="0" indent="0" algn="ctr" rtl="0">
              <a:spcBef>
                <a:spcPts val="526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endParaRPr sz="3600" dirty="0"/>
          </a:p>
        </p:txBody>
      </p:sp>
      <p:sp>
        <p:nvSpPr>
          <p:cNvPr id="776" name="Google Shape;776;p43"/>
          <p:cNvSpPr txBox="1"/>
          <p:nvPr/>
        </p:nvSpPr>
        <p:spPr>
          <a:xfrm>
            <a:off x="452042" y="926591"/>
            <a:ext cx="3609900" cy="5706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180000" tIns="143950" rIns="18000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lang="en-US" sz="2800" b="0" cap="none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cap="none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APROVECHEMOS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lang="en-US" sz="2800" b="0" cap="none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cap="none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LAS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lang="en-US" sz="2800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OPORTUNIDADES</a:t>
            </a:r>
            <a:r>
              <a:rPr lang="en-US" sz="2800" b="0" cap="none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lang="en-US" sz="2800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cap="none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DEL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lang="en-US" sz="2800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cap="none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COMPLIANCE</a:t>
            </a:r>
            <a:endParaRPr sz="4000" b="0" cap="none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77" name="Google Shape;777;p43"/>
          <p:cNvSpPr txBox="1"/>
          <p:nvPr/>
        </p:nvSpPr>
        <p:spPr>
          <a:xfrm>
            <a:off x="4376600" y="926600"/>
            <a:ext cx="3609900" cy="570600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txBody>
          <a:bodyPr spcFirstLastPara="1" wrap="square" lIns="180000" tIns="143950" rIns="180000" bIns="720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endParaRPr lang="en-US" sz="2800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2800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</a:t>
            </a:r>
            <a:r>
              <a:rPr lang="en-US" sz="2800" b="0" cap="none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ESAFÍOS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endParaRPr lang="en-US" sz="2800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2800" b="0" cap="none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2800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PARA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2800" b="0" cap="none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2800" b="0" cap="none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EL AUDITOR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endParaRPr lang="en-US" sz="2800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2800" b="0" cap="none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EXTERNO  E 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endParaRPr lang="en-US" sz="2800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2800" b="0" cap="none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INTERNO</a:t>
            </a:r>
            <a:endParaRPr sz="2800" b="0" cap="none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endParaRPr sz="2800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78" name="Google Shape;778;p43"/>
          <p:cNvSpPr txBox="1"/>
          <p:nvPr/>
        </p:nvSpPr>
        <p:spPr>
          <a:xfrm>
            <a:off x="8301141" y="926590"/>
            <a:ext cx="3438000" cy="5706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180000" tIns="143950" rIns="18000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lang="en-US" sz="2800" b="0" cap="none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REFLEXIONEMOS SOBRE NUESTRO ROL COMO DOCENTES Y PROFESIONALES EN CIENCIAS ECONÓMICAS EN LA LUCHA CONTRA LA CORRUPCIÓN</a:t>
            </a:r>
            <a:endParaRPr sz="4000" b="0" cap="none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79" name="Google Shape;779;p43"/>
          <p:cNvSpPr txBox="1"/>
          <p:nvPr/>
        </p:nvSpPr>
        <p:spPr>
          <a:xfrm>
            <a:off x="774626" y="1269110"/>
            <a:ext cx="3419422" cy="26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E4FE9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162867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8"/>
          <p:cNvSpPr txBox="1">
            <a:spLocks noGrp="1"/>
          </p:cNvSpPr>
          <p:nvPr>
            <p:ph type="title"/>
          </p:nvPr>
        </p:nvSpPr>
        <p:spPr>
          <a:xfrm>
            <a:off x="590520" y="435233"/>
            <a:ext cx="10982247" cy="653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/>
              <a:t>¿ POR QUÉ ES IMPORTANTE LA LEY?</a:t>
            </a:r>
            <a:endParaRPr/>
          </a:p>
        </p:txBody>
      </p:sp>
      <p:sp>
        <p:nvSpPr>
          <p:cNvPr id="93" name="Google Shape;93;p8"/>
          <p:cNvSpPr txBox="1">
            <a:spLocks noGrp="1"/>
          </p:cNvSpPr>
          <p:nvPr>
            <p:ph type="sldNum" idx="12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009DD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4</a:t>
            </a:fld>
            <a:endParaRPr sz="1200" b="1">
              <a:solidFill>
                <a:srgbClr val="009DD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94" name="Google Shape;94;p8"/>
          <p:cNvCxnSpPr/>
          <p:nvPr/>
        </p:nvCxnSpPr>
        <p:spPr>
          <a:xfrm>
            <a:off x="-1" y="968301"/>
            <a:ext cx="12190413" cy="0"/>
          </a:xfrm>
          <a:prstGeom prst="straightConnector1">
            <a:avLst/>
          </a:prstGeom>
          <a:noFill/>
          <a:ln w="127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95" name="Google Shape;95;p8"/>
          <p:cNvGrpSpPr/>
          <p:nvPr/>
        </p:nvGrpSpPr>
        <p:grpSpPr>
          <a:xfrm>
            <a:off x="360220" y="1642240"/>
            <a:ext cx="166233" cy="3549719"/>
            <a:chOff x="351213" y="1731743"/>
            <a:chExt cx="166255" cy="3550181"/>
          </a:xfrm>
        </p:grpSpPr>
        <p:sp>
          <p:nvSpPr>
            <p:cNvPr id="96" name="Google Shape;96;p8"/>
            <p:cNvSpPr/>
            <p:nvPr/>
          </p:nvSpPr>
          <p:spPr>
            <a:xfrm>
              <a:off x="351213" y="1731743"/>
              <a:ext cx="166255" cy="166255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7" name="Google Shape;97;p8"/>
            <p:cNvSpPr/>
            <p:nvPr/>
          </p:nvSpPr>
          <p:spPr>
            <a:xfrm>
              <a:off x="351213" y="1992045"/>
              <a:ext cx="166255" cy="166255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8" name="Google Shape;98;p8"/>
            <p:cNvSpPr/>
            <p:nvPr/>
          </p:nvSpPr>
          <p:spPr>
            <a:xfrm>
              <a:off x="351213" y="2252347"/>
              <a:ext cx="166255" cy="166255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9" name="Google Shape;99;p8"/>
            <p:cNvSpPr/>
            <p:nvPr/>
          </p:nvSpPr>
          <p:spPr>
            <a:xfrm>
              <a:off x="351213" y="2512649"/>
              <a:ext cx="166255" cy="166255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0" name="Google Shape;100;p8"/>
            <p:cNvSpPr/>
            <p:nvPr/>
          </p:nvSpPr>
          <p:spPr>
            <a:xfrm>
              <a:off x="351213" y="2772951"/>
              <a:ext cx="166255" cy="166255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1" name="Google Shape;101;p8"/>
            <p:cNvSpPr/>
            <p:nvPr/>
          </p:nvSpPr>
          <p:spPr>
            <a:xfrm>
              <a:off x="351213" y="3033253"/>
              <a:ext cx="166255" cy="166255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2" name="Google Shape;102;p8"/>
            <p:cNvSpPr/>
            <p:nvPr/>
          </p:nvSpPr>
          <p:spPr>
            <a:xfrm>
              <a:off x="351213" y="3293555"/>
              <a:ext cx="166255" cy="166255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3" name="Google Shape;103;p8"/>
            <p:cNvSpPr/>
            <p:nvPr/>
          </p:nvSpPr>
          <p:spPr>
            <a:xfrm>
              <a:off x="351213" y="3553857"/>
              <a:ext cx="166255" cy="166255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4" name="Google Shape;104;p8"/>
            <p:cNvSpPr/>
            <p:nvPr/>
          </p:nvSpPr>
          <p:spPr>
            <a:xfrm>
              <a:off x="351213" y="3814159"/>
              <a:ext cx="166255" cy="166255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351213" y="4074461"/>
              <a:ext cx="166255" cy="166255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351213" y="4334763"/>
              <a:ext cx="166255" cy="166255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351213" y="4595065"/>
              <a:ext cx="166255" cy="166255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351213" y="4855367"/>
              <a:ext cx="166255" cy="166255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351213" y="5115669"/>
              <a:ext cx="166255" cy="16625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110" name="Google Shape;110;p8"/>
          <p:cNvSpPr/>
          <p:nvPr/>
        </p:nvSpPr>
        <p:spPr>
          <a:xfrm flipH="1">
            <a:off x="808968" y="4185487"/>
            <a:ext cx="3274487" cy="974680"/>
          </a:xfrm>
          <a:custGeom>
            <a:avLst/>
            <a:gdLst/>
            <a:ahLst/>
            <a:cxnLst/>
            <a:rect l="l" t="t" r="r" b="b"/>
            <a:pathLst>
              <a:path w="849" h="141" extrusionOk="0">
                <a:moveTo>
                  <a:pt x="71" y="141"/>
                </a:moveTo>
                <a:cubicBezTo>
                  <a:pt x="32" y="141"/>
                  <a:pt x="0" y="109"/>
                  <a:pt x="0" y="70"/>
                </a:cubicBezTo>
                <a:cubicBezTo>
                  <a:pt x="0" y="31"/>
                  <a:pt x="32" y="0"/>
                  <a:pt x="71" y="0"/>
                </a:cubicBezTo>
                <a:cubicBezTo>
                  <a:pt x="816" y="0"/>
                  <a:pt x="816" y="0"/>
                  <a:pt x="816" y="0"/>
                </a:cubicBezTo>
                <a:cubicBezTo>
                  <a:pt x="849" y="141"/>
                  <a:pt x="849" y="141"/>
                  <a:pt x="849" y="141"/>
                </a:cubicBezTo>
                <a:lnTo>
                  <a:pt x="71" y="141"/>
                </a:lnTo>
                <a:close/>
              </a:path>
            </a:pathLst>
          </a:custGeom>
          <a:solidFill>
            <a:srgbClr val="4F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1" name="Google Shape;111;p8"/>
          <p:cNvSpPr/>
          <p:nvPr/>
        </p:nvSpPr>
        <p:spPr>
          <a:xfrm flipH="1">
            <a:off x="809908" y="5149165"/>
            <a:ext cx="174227" cy="405444"/>
          </a:xfrm>
          <a:custGeom>
            <a:avLst/>
            <a:gdLst/>
            <a:ahLst/>
            <a:cxnLst/>
            <a:rect l="l" t="t" r="r" b="b"/>
            <a:pathLst>
              <a:path w="107" h="249" extrusionOk="0">
                <a:moveTo>
                  <a:pt x="107" y="0"/>
                </a:moveTo>
                <a:lnTo>
                  <a:pt x="0" y="0"/>
                </a:lnTo>
                <a:lnTo>
                  <a:pt x="55" y="249"/>
                </a:lnTo>
                <a:lnTo>
                  <a:pt x="10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2" name="Google Shape;112;p8"/>
          <p:cNvSpPr/>
          <p:nvPr/>
        </p:nvSpPr>
        <p:spPr>
          <a:xfrm flipH="1">
            <a:off x="756738" y="4244921"/>
            <a:ext cx="299100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AUTO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RESPONSABILIDAD EMPRESARIA</a:t>
            </a:r>
            <a:endParaRPr sz="1800" b="1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3" name="Google Shape;113;p8"/>
          <p:cNvSpPr/>
          <p:nvPr/>
        </p:nvSpPr>
        <p:spPr>
          <a:xfrm flipH="1">
            <a:off x="3516994" y="4244302"/>
            <a:ext cx="431497" cy="39617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114" name="Google Shape;114;p8"/>
          <p:cNvGrpSpPr/>
          <p:nvPr/>
        </p:nvGrpSpPr>
        <p:grpSpPr>
          <a:xfrm>
            <a:off x="3625056" y="4335148"/>
            <a:ext cx="215371" cy="215204"/>
            <a:chOff x="4040188" y="1374776"/>
            <a:chExt cx="4111625" cy="4108450"/>
          </a:xfrm>
        </p:grpSpPr>
        <p:sp>
          <p:nvSpPr>
            <p:cNvPr id="115" name="Google Shape;115;p8"/>
            <p:cNvSpPr/>
            <p:nvPr/>
          </p:nvSpPr>
          <p:spPr>
            <a:xfrm>
              <a:off x="4040188" y="1374776"/>
              <a:ext cx="4111625" cy="4108450"/>
            </a:xfrm>
            <a:custGeom>
              <a:avLst/>
              <a:gdLst/>
              <a:ahLst/>
              <a:cxnLst/>
              <a:rect l="l" t="t" r="r" b="b"/>
              <a:pathLst>
                <a:path w="1376" h="1376" extrusionOk="0">
                  <a:moveTo>
                    <a:pt x="509" y="1366"/>
                  </a:moveTo>
                  <a:cubicBezTo>
                    <a:pt x="498" y="1366"/>
                    <a:pt x="487" y="1364"/>
                    <a:pt x="477" y="1360"/>
                  </a:cubicBezTo>
                  <a:cubicBezTo>
                    <a:pt x="363" y="1312"/>
                    <a:pt x="363" y="1312"/>
                    <a:pt x="363" y="1312"/>
                  </a:cubicBezTo>
                  <a:cubicBezTo>
                    <a:pt x="324" y="1296"/>
                    <a:pt x="302" y="1253"/>
                    <a:pt x="312" y="1212"/>
                  </a:cubicBezTo>
                  <a:cubicBezTo>
                    <a:pt x="319" y="1188"/>
                    <a:pt x="325" y="1163"/>
                    <a:pt x="332" y="1139"/>
                  </a:cubicBezTo>
                  <a:cubicBezTo>
                    <a:pt x="297" y="1111"/>
                    <a:pt x="265" y="1079"/>
                    <a:pt x="237" y="1044"/>
                  </a:cubicBezTo>
                  <a:cubicBezTo>
                    <a:pt x="213" y="1051"/>
                    <a:pt x="188" y="1057"/>
                    <a:pt x="164" y="1064"/>
                  </a:cubicBezTo>
                  <a:cubicBezTo>
                    <a:pt x="123" y="1074"/>
                    <a:pt x="80" y="1052"/>
                    <a:pt x="64" y="1013"/>
                  </a:cubicBezTo>
                  <a:cubicBezTo>
                    <a:pt x="16" y="899"/>
                    <a:pt x="16" y="899"/>
                    <a:pt x="16" y="899"/>
                  </a:cubicBezTo>
                  <a:cubicBezTo>
                    <a:pt x="0" y="860"/>
                    <a:pt x="15" y="815"/>
                    <a:pt x="51" y="793"/>
                  </a:cubicBezTo>
                  <a:cubicBezTo>
                    <a:pt x="73" y="780"/>
                    <a:pt x="95" y="767"/>
                    <a:pt x="117" y="754"/>
                  </a:cubicBezTo>
                  <a:cubicBezTo>
                    <a:pt x="112" y="710"/>
                    <a:pt x="112" y="665"/>
                    <a:pt x="117" y="621"/>
                  </a:cubicBezTo>
                  <a:cubicBezTo>
                    <a:pt x="95" y="608"/>
                    <a:pt x="73" y="595"/>
                    <a:pt x="51" y="582"/>
                  </a:cubicBezTo>
                  <a:cubicBezTo>
                    <a:pt x="15" y="561"/>
                    <a:pt x="0" y="515"/>
                    <a:pt x="16" y="476"/>
                  </a:cubicBezTo>
                  <a:cubicBezTo>
                    <a:pt x="64" y="362"/>
                    <a:pt x="64" y="362"/>
                    <a:pt x="64" y="362"/>
                  </a:cubicBezTo>
                  <a:cubicBezTo>
                    <a:pt x="80" y="323"/>
                    <a:pt x="123" y="301"/>
                    <a:pt x="164" y="312"/>
                  </a:cubicBezTo>
                  <a:cubicBezTo>
                    <a:pt x="188" y="318"/>
                    <a:pt x="213" y="324"/>
                    <a:pt x="237" y="331"/>
                  </a:cubicBezTo>
                  <a:cubicBezTo>
                    <a:pt x="265" y="296"/>
                    <a:pt x="297" y="264"/>
                    <a:pt x="332" y="237"/>
                  </a:cubicBezTo>
                  <a:cubicBezTo>
                    <a:pt x="325" y="212"/>
                    <a:pt x="319" y="187"/>
                    <a:pt x="312" y="163"/>
                  </a:cubicBezTo>
                  <a:cubicBezTo>
                    <a:pt x="302" y="122"/>
                    <a:pt x="324" y="79"/>
                    <a:pt x="363" y="63"/>
                  </a:cubicBezTo>
                  <a:cubicBezTo>
                    <a:pt x="477" y="16"/>
                    <a:pt x="477" y="16"/>
                    <a:pt x="477" y="16"/>
                  </a:cubicBezTo>
                  <a:cubicBezTo>
                    <a:pt x="516" y="0"/>
                    <a:pt x="561" y="15"/>
                    <a:pt x="583" y="51"/>
                  </a:cubicBezTo>
                  <a:cubicBezTo>
                    <a:pt x="596" y="72"/>
                    <a:pt x="609" y="94"/>
                    <a:pt x="622" y="116"/>
                  </a:cubicBezTo>
                  <a:cubicBezTo>
                    <a:pt x="666" y="111"/>
                    <a:pt x="711" y="111"/>
                    <a:pt x="755" y="116"/>
                  </a:cubicBezTo>
                  <a:cubicBezTo>
                    <a:pt x="768" y="94"/>
                    <a:pt x="781" y="72"/>
                    <a:pt x="794" y="51"/>
                  </a:cubicBezTo>
                  <a:cubicBezTo>
                    <a:pt x="815" y="15"/>
                    <a:pt x="861" y="0"/>
                    <a:pt x="900" y="16"/>
                  </a:cubicBezTo>
                  <a:cubicBezTo>
                    <a:pt x="1014" y="63"/>
                    <a:pt x="1014" y="63"/>
                    <a:pt x="1014" y="63"/>
                  </a:cubicBezTo>
                  <a:cubicBezTo>
                    <a:pt x="1053" y="79"/>
                    <a:pt x="1075" y="122"/>
                    <a:pt x="1064" y="163"/>
                  </a:cubicBezTo>
                  <a:cubicBezTo>
                    <a:pt x="1058" y="187"/>
                    <a:pt x="1052" y="212"/>
                    <a:pt x="1045" y="237"/>
                  </a:cubicBezTo>
                  <a:cubicBezTo>
                    <a:pt x="1080" y="264"/>
                    <a:pt x="1112" y="296"/>
                    <a:pt x="1139" y="331"/>
                  </a:cubicBezTo>
                  <a:cubicBezTo>
                    <a:pt x="1164" y="324"/>
                    <a:pt x="1189" y="318"/>
                    <a:pt x="1213" y="312"/>
                  </a:cubicBezTo>
                  <a:cubicBezTo>
                    <a:pt x="1254" y="301"/>
                    <a:pt x="1297" y="323"/>
                    <a:pt x="1313" y="362"/>
                  </a:cubicBezTo>
                  <a:cubicBezTo>
                    <a:pt x="1360" y="476"/>
                    <a:pt x="1360" y="476"/>
                    <a:pt x="1360" y="476"/>
                  </a:cubicBezTo>
                  <a:cubicBezTo>
                    <a:pt x="1360" y="476"/>
                    <a:pt x="1360" y="476"/>
                    <a:pt x="1360" y="476"/>
                  </a:cubicBezTo>
                  <a:cubicBezTo>
                    <a:pt x="1376" y="515"/>
                    <a:pt x="1361" y="561"/>
                    <a:pt x="1325" y="582"/>
                  </a:cubicBezTo>
                  <a:cubicBezTo>
                    <a:pt x="1304" y="595"/>
                    <a:pt x="1282" y="608"/>
                    <a:pt x="1260" y="621"/>
                  </a:cubicBezTo>
                  <a:cubicBezTo>
                    <a:pt x="1265" y="665"/>
                    <a:pt x="1265" y="710"/>
                    <a:pt x="1260" y="754"/>
                  </a:cubicBezTo>
                  <a:cubicBezTo>
                    <a:pt x="1282" y="767"/>
                    <a:pt x="1304" y="780"/>
                    <a:pt x="1325" y="793"/>
                  </a:cubicBezTo>
                  <a:cubicBezTo>
                    <a:pt x="1361" y="815"/>
                    <a:pt x="1376" y="860"/>
                    <a:pt x="1360" y="899"/>
                  </a:cubicBezTo>
                  <a:cubicBezTo>
                    <a:pt x="1313" y="1013"/>
                    <a:pt x="1313" y="1013"/>
                    <a:pt x="1313" y="1013"/>
                  </a:cubicBezTo>
                  <a:cubicBezTo>
                    <a:pt x="1297" y="1052"/>
                    <a:pt x="1254" y="1074"/>
                    <a:pt x="1213" y="1064"/>
                  </a:cubicBezTo>
                  <a:cubicBezTo>
                    <a:pt x="1189" y="1057"/>
                    <a:pt x="1164" y="1051"/>
                    <a:pt x="1139" y="1044"/>
                  </a:cubicBezTo>
                  <a:cubicBezTo>
                    <a:pt x="1112" y="1079"/>
                    <a:pt x="1080" y="1111"/>
                    <a:pt x="1045" y="1139"/>
                  </a:cubicBezTo>
                  <a:cubicBezTo>
                    <a:pt x="1052" y="1164"/>
                    <a:pt x="1058" y="1188"/>
                    <a:pt x="1064" y="1212"/>
                  </a:cubicBezTo>
                  <a:cubicBezTo>
                    <a:pt x="1075" y="1253"/>
                    <a:pt x="1053" y="1296"/>
                    <a:pt x="1014" y="1312"/>
                  </a:cubicBezTo>
                  <a:cubicBezTo>
                    <a:pt x="900" y="1360"/>
                    <a:pt x="900" y="1360"/>
                    <a:pt x="900" y="1360"/>
                  </a:cubicBezTo>
                  <a:cubicBezTo>
                    <a:pt x="861" y="1376"/>
                    <a:pt x="815" y="1361"/>
                    <a:pt x="794" y="1325"/>
                  </a:cubicBezTo>
                  <a:cubicBezTo>
                    <a:pt x="781" y="1303"/>
                    <a:pt x="768" y="1281"/>
                    <a:pt x="755" y="1259"/>
                  </a:cubicBezTo>
                  <a:cubicBezTo>
                    <a:pt x="711" y="1264"/>
                    <a:pt x="666" y="1264"/>
                    <a:pt x="622" y="1259"/>
                  </a:cubicBezTo>
                  <a:cubicBezTo>
                    <a:pt x="609" y="1281"/>
                    <a:pt x="596" y="1303"/>
                    <a:pt x="583" y="1325"/>
                  </a:cubicBezTo>
                  <a:cubicBezTo>
                    <a:pt x="567" y="1351"/>
                    <a:pt x="539" y="1366"/>
                    <a:pt x="509" y="1366"/>
                  </a:cubicBezTo>
                  <a:close/>
                  <a:moveTo>
                    <a:pt x="403" y="1230"/>
                  </a:moveTo>
                  <a:cubicBezTo>
                    <a:pt x="507" y="1273"/>
                    <a:pt x="507" y="1273"/>
                    <a:pt x="507" y="1273"/>
                  </a:cubicBezTo>
                  <a:cubicBezTo>
                    <a:pt x="519" y="1252"/>
                    <a:pt x="532" y="1231"/>
                    <a:pt x="544" y="1210"/>
                  </a:cubicBezTo>
                  <a:cubicBezTo>
                    <a:pt x="562" y="1180"/>
                    <a:pt x="595" y="1163"/>
                    <a:pt x="629" y="1167"/>
                  </a:cubicBezTo>
                  <a:cubicBezTo>
                    <a:pt x="669" y="1172"/>
                    <a:pt x="708" y="1172"/>
                    <a:pt x="748" y="1167"/>
                  </a:cubicBezTo>
                  <a:cubicBezTo>
                    <a:pt x="782" y="1163"/>
                    <a:pt x="815" y="1180"/>
                    <a:pt x="833" y="1210"/>
                  </a:cubicBezTo>
                  <a:cubicBezTo>
                    <a:pt x="845" y="1231"/>
                    <a:pt x="857" y="1252"/>
                    <a:pt x="870" y="1273"/>
                  </a:cubicBezTo>
                  <a:cubicBezTo>
                    <a:pt x="974" y="1230"/>
                    <a:pt x="974" y="1230"/>
                    <a:pt x="974" y="1230"/>
                  </a:cubicBezTo>
                  <a:cubicBezTo>
                    <a:pt x="968" y="1206"/>
                    <a:pt x="962" y="1183"/>
                    <a:pt x="956" y="1159"/>
                  </a:cubicBezTo>
                  <a:cubicBezTo>
                    <a:pt x="947" y="1125"/>
                    <a:pt x="958" y="1090"/>
                    <a:pt x="986" y="1069"/>
                  </a:cubicBezTo>
                  <a:cubicBezTo>
                    <a:pt x="1017" y="1044"/>
                    <a:pt x="1045" y="1016"/>
                    <a:pt x="1070" y="985"/>
                  </a:cubicBezTo>
                  <a:cubicBezTo>
                    <a:pt x="1091" y="958"/>
                    <a:pt x="1126" y="946"/>
                    <a:pt x="1160" y="955"/>
                  </a:cubicBezTo>
                  <a:cubicBezTo>
                    <a:pt x="1183" y="961"/>
                    <a:pt x="1207" y="967"/>
                    <a:pt x="1230" y="973"/>
                  </a:cubicBezTo>
                  <a:cubicBezTo>
                    <a:pt x="1274" y="869"/>
                    <a:pt x="1274" y="869"/>
                    <a:pt x="1274" y="869"/>
                  </a:cubicBezTo>
                  <a:cubicBezTo>
                    <a:pt x="1253" y="856"/>
                    <a:pt x="1232" y="844"/>
                    <a:pt x="1211" y="832"/>
                  </a:cubicBezTo>
                  <a:cubicBezTo>
                    <a:pt x="1181" y="814"/>
                    <a:pt x="1164" y="781"/>
                    <a:pt x="1168" y="747"/>
                  </a:cubicBezTo>
                  <a:cubicBezTo>
                    <a:pt x="1173" y="707"/>
                    <a:pt x="1173" y="668"/>
                    <a:pt x="1168" y="628"/>
                  </a:cubicBezTo>
                  <a:cubicBezTo>
                    <a:pt x="1164" y="594"/>
                    <a:pt x="1181" y="561"/>
                    <a:pt x="1211" y="543"/>
                  </a:cubicBezTo>
                  <a:cubicBezTo>
                    <a:pt x="1232" y="531"/>
                    <a:pt x="1253" y="519"/>
                    <a:pt x="1274" y="506"/>
                  </a:cubicBezTo>
                  <a:cubicBezTo>
                    <a:pt x="1230" y="402"/>
                    <a:pt x="1230" y="402"/>
                    <a:pt x="1230" y="402"/>
                  </a:cubicBezTo>
                  <a:cubicBezTo>
                    <a:pt x="1207" y="408"/>
                    <a:pt x="1183" y="414"/>
                    <a:pt x="1160" y="420"/>
                  </a:cubicBezTo>
                  <a:cubicBezTo>
                    <a:pt x="1126" y="429"/>
                    <a:pt x="1091" y="418"/>
                    <a:pt x="1070" y="390"/>
                  </a:cubicBezTo>
                  <a:cubicBezTo>
                    <a:pt x="1045" y="359"/>
                    <a:pt x="1017" y="331"/>
                    <a:pt x="986" y="306"/>
                  </a:cubicBezTo>
                  <a:cubicBezTo>
                    <a:pt x="958" y="285"/>
                    <a:pt x="947" y="250"/>
                    <a:pt x="956" y="216"/>
                  </a:cubicBezTo>
                  <a:cubicBezTo>
                    <a:pt x="962" y="193"/>
                    <a:pt x="968" y="169"/>
                    <a:pt x="974" y="146"/>
                  </a:cubicBezTo>
                  <a:cubicBezTo>
                    <a:pt x="870" y="102"/>
                    <a:pt x="870" y="102"/>
                    <a:pt x="870" y="102"/>
                  </a:cubicBezTo>
                  <a:cubicBezTo>
                    <a:pt x="857" y="123"/>
                    <a:pt x="845" y="144"/>
                    <a:pt x="833" y="165"/>
                  </a:cubicBezTo>
                  <a:cubicBezTo>
                    <a:pt x="815" y="195"/>
                    <a:pt x="782" y="212"/>
                    <a:pt x="748" y="208"/>
                  </a:cubicBezTo>
                  <a:cubicBezTo>
                    <a:pt x="708" y="203"/>
                    <a:pt x="668" y="203"/>
                    <a:pt x="629" y="208"/>
                  </a:cubicBezTo>
                  <a:cubicBezTo>
                    <a:pt x="595" y="212"/>
                    <a:pt x="561" y="195"/>
                    <a:pt x="544" y="165"/>
                  </a:cubicBezTo>
                  <a:cubicBezTo>
                    <a:pt x="532" y="144"/>
                    <a:pt x="519" y="123"/>
                    <a:pt x="507" y="102"/>
                  </a:cubicBezTo>
                  <a:cubicBezTo>
                    <a:pt x="403" y="146"/>
                    <a:pt x="403" y="146"/>
                    <a:pt x="403" y="146"/>
                  </a:cubicBezTo>
                  <a:cubicBezTo>
                    <a:pt x="409" y="169"/>
                    <a:pt x="415" y="193"/>
                    <a:pt x="421" y="216"/>
                  </a:cubicBezTo>
                  <a:cubicBezTo>
                    <a:pt x="430" y="250"/>
                    <a:pt x="418" y="285"/>
                    <a:pt x="391" y="306"/>
                  </a:cubicBezTo>
                  <a:cubicBezTo>
                    <a:pt x="360" y="331"/>
                    <a:pt x="332" y="359"/>
                    <a:pt x="307" y="390"/>
                  </a:cubicBezTo>
                  <a:cubicBezTo>
                    <a:pt x="286" y="418"/>
                    <a:pt x="251" y="429"/>
                    <a:pt x="217" y="420"/>
                  </a:cubicBezTo>
                  <a:cubicBezTo>
                    <a:pt x="193" y="414"/>
                    <a:pt x="170" y="408"/>
                    <a:pt x="146" y="402"/>
                  </a:cubicBezTo>
                  <a:cubicBezTo>
                    <a:pt x="103" y="506"/>
                    <a:pt x="103" y="506"/>
                    <a:pt x="103" y="506"/>
                  </a:cubicBezTo>
                  <a:cubicBezTo>
                    <a:pt x="124" y="519"/>
                    <a:pt x="145" y="531"/>
                    <a:pt x="166" y="543"/>
                  </a:cubicBezTo>
                  <a:cubicBezTo>
                    <a:pt x="196" y="561"/>
                    <a:pt x="213" y="594"/>
                    <a:pt x="209" y="628"/>
                  </a:cubicBezTo>
                  <a:cubicBezTo>
                    <a:pt x="204" y="668"/>
                    <a:pt x="204" y="708"/>
                    <a:pt x="209" y="747"/>
                  </a:cubicBezTo>
                  <a:cubicBezTo>
                    <a:pt x="213" y="781"/>
                    <a:pt x="196" y="815"/>
                    <a:pt x="166" y="832"/>
                  </a:cubicBezTo>
                  <a:cubicBezTo>
                    <a:pt x="145" y="844"/>
                    <a:pt x="124" y="856"/>
                    <a:pt x="103" y="869"/>
                  </a:cubicBezTo>
                  <a:cubicBezTo>
                    <a:pt x="146" y="973"/>
                    <a:pt x="146" y="973"/>
                    <a:pt x="146" y="973"/>
                  </a:cubicBezTo>
                  <a:cubicBezTo>
                    <a:pt x="170" y="968"/>
                    <a:pt x="193" y="961"/>
                    <a:pt x="217" y="955"/>
                  </a:cubicBezTo>
                  <a:cubicBezTo>
                    <a:pt x="251" y="946"/>
                    <a:pt x="286" y="958"/>
                    <a:pt x="307" y="985"/>
                  </a:cubicBezTo>
                  <a:cubicBezTo>
                    <a:pt x="332" y="1016"/>
                    <a:pt x="360" y="1044"/>
                    <a:pt x="391" y="1069"/>
                  </a:cubicBezTo>
                  <a:cubicBezTo>
                    <a:pt x="418" y="1090"/>
                    <a:pt x="430" y="1125"/>
                    <a:pt x="421" y="1159"/>
                  </a:cubicBezTo>
                  <a:cubicBezTo>
                    <a:pt x="415" y="1183"/>
                    <a:pt x="409" y="1206"/>
                    <a:pt x="403" y="1230"/>
                  </a:cubicBezTo>
                  <a:close/>
                </a:path>
              </a:pathLst>
            </a:custGeom>
            <a:solidFill>
              <a:srgbClr val="76BA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5038725" y="2368551"/>
              <a:ext cx="2117725" cy="1992313"/>
            </a:xfrm>
            <a:custGeom>
              <a:avLst/>
              <a:gdLst/>
              <a:ahLst/>
              <a:cxnLst/>
              <a:rect l="l" t="t" r="r" b="b"/>
              <a:pathLst>
                <a:path w="709" h="667" extrusionOk="0">
                  <a:moveTo>
                    <a:pt x="354" y="667"/>
                  </a:moveTo>
                  <a:cubicBezTo>
                    <a:pt x="314" y="667"/>
                    <a:pt x="273" y="659"/>
                    <a:pt x="235" y="643"/>
                  </a:cubicBezTo>
                  <a:cubicBezTo>
                    <a:pt x="158" y="611"/>
                    <a:pt x="98" y="551"/>
                    <a:pt x="66" y="474"/>
                  </a:cubicBezTo>
                  <a:cubicBezTo>
                    <a:pt x="0" y="315"/>
                    <a:pt x="76" y="132"/>
                    <a:pt x="235" y="66"/>
                  </a:cubicBezTo>
                  <a:cubicBezTo>
                    <a:pt x="394" y="0"/>
                    <a:pt x="577" y="76"/>
                    <a:pt x="643" y="235"/>
                  </a:cubicBezTo>
                  <a:cubicBezTo>
                    <a:pt x="643" y="235"/>
                    <a:pt x="643" y="235"/>
                    <a:pt x="643" y="235"/>
                  </a:cubicBezTo>
                  <a:cubicBezTo>
                    <a:pt x="709" y="394"/>
                    <a:pt x="633" y="577"/>
                    <a:pt x="474" y="643"/>
                  </a:cubicBezTo>
                  <a:cubicBezTo>
                    <a:pt x="435" y="659"/>
                    <a:pt x="395" y="667"/>
                    <a:pt x="354" y="667"/>
                  </a:cubicBezTo>
                  <a:close/>
                  <a:moveTo>
                    <a:pt x="354" y="134"/>
                  </a:moveTo>
                  <a:cubicBezTo>
                    <a:pt x="326" y="134"/>
                    <a:pt x="297" y="139"/>
                    <a:pt x="270" y="151"/>
                  </a:cubicBezTo>
                  <a:cubicBezTo>
                    <a:pt x="157" y="197"/>
                    <a:pt x="104" y="327"/>
                    <a:pt x="150" y="439"/>
                  </a:cubicBezTo>
                  <a:cubicBezTo>
                    <a:pt x="173" y="494"/>
                    <a:pt x="215" y="536"/>
                    <a:pt x="270" y="559"/>
                  </a:cubicBezTo>
                  <a:cubicBezTo>
                    <a:pt x="324" y="581"/>
                    <a:pt x="384" y="581"/>
                    <a:pt x="439" y="559"/>
                  </a:cubicBezTo>
                  <a:cubicBezTo>
                    <a:pt x="551" y="512"/>
                    <a:pt x="605" y="383"/>
                    <a:pt x="558" y="270"/>
                  </a:cubicBezTo>
                  <a:cubicBezTo>
                    <a:pt x="523" y="185"/>
                    <a:pt x="441" y="134"/>
                    <a:pt x="354" y="134"/>
                  </a:cubicBezTo>
                  <a:close/>
                </a:path>
              </a:pathLst>
            </a:custGeom>
            <a:solidFill>
              <a:srgbClr val="76BA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117" name="Google Shape;117;p8"/>
          <p:cNvSpPr/>
          <p:nvPr/>
        </p:nvSpPr>
        <p:spPr>
          <a:xfrm flipH="1">
            <a:off x="4538112" y="4165441"/>
            <a:ext cx="3274487" cy="1000491"/>
          </a:xfrm>
          <a:custGeom>
            <a:avLst/>
            <a:gdLst/>
            <a:ahLst/>
            <a:cxnLst/>
            <a:rect l="l" t="t" r="r" b="b"/>
            <a:pathLst>
              <a:path w="849" h="141" extrusionOk="0">
                <a:moveTo>
                  <a:pt x="71" y="141"/>
                </a:moveTo>
                <a:cubicBezTo>
                  <a:pt x="32" y="141"/>
                  <a:pt x="0" y="109"/>
                  <a:pt x="0" y="70"/>
                </a:cubicBezTo>
                <a:cubicBezTo>
                  <a:pt x="0" y="31"/>
                  <a:pt x="32" y="0"/>
                  <a:pt x="71" y="0"/>
                </a:cubicBezTo>
                <a:cubicBezTo>
                  <a:pt x="816" y="0"/>
                  <a:pt x="816" y="0"/>
                  <a:pt x="816" y="0"/>
                </a:cubicBezTo>
                <a:cubicBezTo>
                  <a:pt x="849" y="141"/>
                  <a:pt x="849" y="141"/>
                  <a:pt x="849" y="141"/>
                </a:cubicBezTo>
                <a:lnTo>
                  <a:pt x="71" y="141"/>
                </a:lnTo>
                <a:close/>
              </a:path>
            </a:pathLst>
          </a:custGeom>
          <a:solidFill>
            <a:srgbClr val="4F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8" name="Google Shape;118;p8"/>
          <p:cNvSpPr/>
          <p:nvPr/>
        </p:nvSpPr>
        <p:spPr>
          <a:xfrm flipH="1">
            <a:off x="4549101" y="5169157"/>
            <a:ext cx="174227" cy="405444"/>
          </a:xfrm>
          <a:custGeom>
            <a:avLst/>
            <a:gdLst/>
            <a:ahLst/>
            <a:cxnLst/>
            <a:rect l="l" t="t" r="r" b="b"/>
            <a:pathLst>
              <a:path w="107" h="249" extrusionOk="0">
                <a:moveTo>
                  <a:pt x="107" y="0"/>
                </a:moveTo>
                <a:lnTo>
                  <a:pt x="0" y="0"/>
                </a:lnTo>
                <a:lnTo>
                  <a:pt x="55" y="249"/>
                </a:lnTo>
                <a:lnTo>
                  <a:pt x="10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9" name="Google Shape;119;p8"/>
          <p:cNvSpPr/>
          <p:nvPr/>
        </p:nvSpPr>
        <p:spPr>
          <a:xfrm flipH="1">
            <a:off x="4970075" y="4395828"/>
            <a:ext cx="228678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COLABORACIÓN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EMPRESARIA</a:t>
            </a:r>
            <a:endParaRPr sz="1800" b="1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0" name="Google Shape;120;p8"/>
          <p:cNvSpPr/>
          <p:nvPr/>
        </p:nvSpPr>
        <p:spPr>
          <a:xfrm flipH="1">
            <a:off x="7277621" y="4222623"/>
            <a:ext cx="431497" cy="4331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1" name="Google Shape;121;p8"/>
          <p:cNvSpPr/>
          <p:nvPr/>
        </p:nvSpPr>
        <p:spPr>
          <a:xfrm flipH="1">
            <a:off x="8355317" y="4179201"/>
            <a:ext cx="3274487" cy="1000491"/>
          </a:xfrm>
          <a:custGeom>
            <a:avLst/>
            <a:gdLst/>
            <a:ahLst/>
            <a:cxnLst/>
            <a:rect l="l" t="t" r="r" b="b"/>
            <a:pathLst>
              <a:path w="849" h="141" extrusionOk="0">
                <a:moveTo>
                  <a:pt x="71" y="141"/>
                </a:moveTo>
                <a:cubicBezTo>
                  <a:pt x="32" y="141"/>
                  <a:pt x="0" y="109"/>
                  <a:pt x="0" y="70"/>
                </a:cubicBezTo>
                <a:cubicBezTo>
                  <a:pt x="0" y="31"/>
                  <a:pt x="32" y="0"/>
                  <a:pt x="71" y="0"/>
                </a:cubicBezTo>
                <a:cubicBezTo>
                  <a:pt x="816" y="0"/>
                  <a:pt x="816" y="0"/>
                  <a:pt x="816" y="0"/>
                </a:cubicBezTo>
                <a:cubicBezTo>
                  <a:pt x="849" y="141"/>
                  <a:pt x="849" y="141"/>
                  <a:pt x="849" y="141"/>
                </a:cubicBezTo>
                <a:lnTo>
                  <a:pt x="71" y="141"/>
                </a:lnTo>
                <a:close/>
              </a:path>
            </a:pathLst>
          </a:custGeom>
          <a:solidFill>
            <a:srgbClr val="4F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2" name="Google Shape;122;p8"/>
          <p:cNvSpPr/>
          <p:nvPr/>
        </p:nvSpPr>
        <p:spPr>
          <a:xfrm flipH="1">
            <a:off x="8355317" y="5149657"/>
            <a:ext cx="174227" cy="405444"/>
          </a:xfrm>
          <a:custGeom>
            <a:avLst/>
            <a:gdLst/>
            <a:ahLst/>
            <a:cxnLst/>
            <a:rect l="l" t="t" r="r" b="b"/>
            <a:pathLst>
              <a:path w="107" h="249" extrusionOk="0">
                <a:moveTo>
                  <a:pt x="107" y="0"/>
                </a:moveTo>
                <a:lnTo>
                  <a:pt x="0" y="0"/>
                </a:lnTo>
                <a:lnTo>
                  <a:pt x="55" y="249"/>
                </a:lnTo>
                <a:lnTo>
                  <a:pt x="10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3" name="Google Shape;123;p8"/>
          <p:cNvSpPr/>
          <p:nvPr/>
        </p:nvSpPr>
        <p:spPr>
          <a:xfrm flipH="1">
            <a:off x="8764585" y="4403550"/>
            <a:ext cx="237796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PROGRAMAS DE INTEGRIDAD</a:t>
            </a:r>
            <a:endParaRPr/>
          </a:p>
        </p:txBody>
      </p:sp>
      <p:sp>
        <p:nvSpPr>
          <p:cNvPr id="124" name="Google Shape;124;p8"/>
          <p:cNvSpPr/>
          <p:nvPr/>
        </p:nvSpPr>
        <p:spPr>
          <a:xfrm flipH="1">
            <a:off x="11053373" y="4192500"/>
            <a:ext cx="431497" cy="4331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5" name="Google Shape;125;p8"/>
          <p:cNvSpPr/>
          <p:nvPr/>
        </p:nvSpPr>
        <p:spPr>
          <a:xfrm flipH="1">
            <a:off x="2686906" y="1078710"/>
            <a:ext cx="822060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PORQUE CONDENA A LAS EMPRESAS QUE COMETEN HECHOS DE CORRUPCIÓN</a:t>
            </a:r>
            <a:endParaRPr sz="2400" b="1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6" name="Google Shape;126;p8"/>
          <p:cNvSpPr/>
          <p:nvPr/>
        </p:nvSpPr>
        <p:spPr>
          <a:xfrm flipH="1">
            <a:off x="739231" y="1696118"/>
            <a:ext cx="1077134" cy="1077134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7" name="Google Shape;127;p8"/>
          <p:cNvSpPr/>
          <p:nvPr/>
        </p:nvSpPr>
        <p:spPr>
          <a:xfrm flipH="1">
            <a:off x="850660" y="1807546"/>
            <a:ext cx="854278" cy="854278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128" name="Google Shape;128;p8"/>
          <p:cNvGrpSpPr/>
          <p:nvPr/>
        </p:nvGrpSpPr>
        <p:grpSpPr>
          <a:xfrm>
            <a:off x="11158598" y="4279712"/>
            <a:ext cx="211046" cy="212018"/>
            <a:chOff x="4841875" y="3978275"/>
            <a:chExt cx="344488" cy="346075"/>
          </a:xfrm>
        </p:grpSpPr>
        <p:sp>
          <p:nvSpPr>
            <p:cNvPr id="129" name="Google Shape;129;p8"/>
            <p:cNvSpPr/>
            <p:nvPr/>
          </p:nvSpPr>
          <p:spPr>
            <a:xfrm>
              <a:off x="4886325" y="3978275"/>
              <a:ext cx="300038" cy="301625"/>
            </a:xfrm>
            <a:prstGeom prst="rect">
              <a:avLst/>
            </a:prstGeom>
            <a:noFill/>
            <a:ln w="14275" cap="rnd" cmpd="sng">
              <a:solidFill>
                <a:srgbClr val="76BA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130" name="Google Shape;130;p8"/>
            <p:cNvCxnSpPr/>
            <p:nvPr/>
          </p:nvCxnSpPr>
          <p:spPr>
            <a:xfrm>
              <a:off x="4938713" y="4038600"/>
              <a:ext cx="195263" cy="0"/>
            </a:xfrm>
            <a:prstGeom prst="straightConnector1">
              <a:avLst/>
            </a:prstGeom>
            <a:noFill/>
            <a:ln w="14275" cap="flat" cmpd="sng">
              <a:solidFill>
                <a:srgbClr val="76BA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8"/>
            <p:cNvCxnSpPr/>
            <p:nvPr/>
          </p:nvCxnSpPr>
          <p:spPr>
            <a:xfrm>
              <a:off x="4938713" y="4068763"/>
              <a:ext cx="195263" cy="0"/>
            </a:xfrm>
            <a:prstGeom prst="straightConnector1">
              <a:avLst/>
            </a:prstGeom>
            <a:noFill/>
            <a:ln w="14275" cap="flat" cmpd="sng">
              <a:solidFill>
                <a:srgbClr val="76BA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8"/>
            <p:cNvCxnSpPr/>
            <p:nvPr/>
          </p:nvCxnSpPr>
          <p:spPr>
            <a:xfrm>
              <a:off x="4938713" y="4098925"/>
              <a:ext cx="195263" cy="0"/>
            </a:xfrm>
            <a:prstGeom prst="straightConnector1">
              <a:avLst/>
            </a:prstGeom>
            <a:noFill/>
            <a:ln w="14275" cap="flat" cmpd="sng">
              <a:solidFill>
                <a:srgbClr val="76BA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8"/>
            <p:cNvCxnSpPr/>
            <p:nvPr/>
          </p:nvCxnSpPr>
          <p:spPr>
            <a:xfrm>
              <a:off x="4938713" y="4129088"/>
              <a:ext cx="195263" cy="0"/>
            </a:xfrm>
            <a:prstGeom prst="straightConnector1">
              <a:avLst/>
            </a:prstGeom>
            <a:noFill/>
            <a:ln w="14275" cap="flat" cmpd="sng">
              <a:solidFill>
                <a:srgbClr val="76BA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8"/>
            <p:cNvCxnSpPr/>
            <p:nvPr/>
          </p:nvCxnSpPr>
          <p:spPr>
            <a:xfrm>
              <a:off x="4938713" y="4159250"/>
              <a:ext cx="195263" cy="0"/>
            </a:xfrm>
            <a:prstGeom prst="straightConnector1">
              <a:avLst/>
            </a:prstGeom>
            <a:noFill/>
            <a:ln w="14275" cap="flat" cmpd="sng">
              <a:solidFill>
                <a:srgbClr val="76BA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8"/>
            <p:cNvCxnSpPr/>
            <p:nvPr/>
          </p:nvCxnSpPr>
          <p:spPr>
            <a:xfrm>
              <a:off x="4938713" y="4189413"/>
              <a:ext cx="195263" cy="0"/>
            </a:xfrm>
            <a:prstGeom prst="straightConnector1">
              <a:avLst/>
            </a:prstGeom>
            <a:noFill/>
            <a:ln w="14275" cap="flat" cmpd="sng">
              <a:solidFill>
                <a:srgbClr val="76BA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8"/>
            <p:cNvCxnSpPr/>
            <p:nvPr/>
          </p:nvCxnSpPr>
          <p:spPr>
            <a:xfrm>
              <a:off x="4938713" y="4219575"/>
              <a:ext cx="90488" cy="0"/>
            </a:xfrm>
            <a:prstGeom prst="straightConnector1">
              <a:avLst/>
            </a:prstGeom>
            <a:noFill/>
            <a:ln w="14275" cap="flat" cmpd="sng">
              <a:solidFill>
                <a:srgbClr val="76BA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37" name="Google Shape;137;p8"/>
            <p:cNvSpPr/>
            <p:nvPr/>
          </p:nvSpPr>
          <p:spPr>
            <a:xfrm>
              <a:off x="4841875" y="4038600"/>
              <a:ext cx="285750" cy="285750"/>
            </a:xfrm>
            <a:custGeom>
              <a:avLst/>
              <a:gdLst/>
              <a:ahLst/>
              <a:cxnLst/>
              <a:rect l="l" t="t" r="r" b="b"/>
              <a:pathLst>
                <a:path w="180" h="180" extrusionOk="0">
                  <a:moveTo>
                    <a:pt x="28" y="0"/>
                  </a:moveTo>
                  <a:lnTo>
                    <a:pt x="0" y="0"/>
                  </a:lnTo>
                  <a:lnTo>
                    <a:pt x="0" y="180"/>
                  </a:lnTo>
                  <a:lnTo>
                    <a:pt x="180" y="180"/>
                  </a:lnTo>
                  <a:lnTo>
                    <a:pt x="180" y="152"/>
                  </a:lnTo>
                </a:path>
              </a:pathLst>
            </a:custGeom>
            <a:noFill/>
            <a:ln w="14275" cap="rnd" cmpd="sng">
              <a:solidFill>
                <a:srgbClr val="76BAE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38" name="Google Shape;138;p8"/>
          <p:cNvGrpSpPr/>
          <p:nvPr/>
        </p:nvGrpSpPr>
        <p:grpSpPr>
          <a:xfrm>
            <a:off x="7365460" y="4311350"/>
            <a:ext cx="249205" cy="249205"/>
            <a:chOff x="7726363" y="3255963"/>
            <a:chExt cx="346075" cy="346075"/>
          </a:xfrm>
        </p:grpSpPr>
        <p:sp>
          <p:nvSpPr>
            <p:cNvPr id="139" name="Google Shape;139;p8"/>
            <p:cNvSpPr/>
            <p:nvPr/>
          </p:nvSpPr>
          <p:spPr>
            <a:xfrm>
              <a:off x="7726363" y="3255963"/>
              <a:ext cx="346075" cy="315913"/>
            </a:xfrm>
            <a:custGeom>
              <a:avLst/>
              <a:gdLst/>
              <a:ahLst/>
              <a:cxnLst/>
              <a:rect l="l" t="t" r="r" b="b"/>
              <a:pathLst>
                <a:path w="92" h="84" extrusionOk="0">
                  <a:moveTo>
                    <a:pt x="64" y="75"/>
                  </a:moveTo>
                  <a:cubicBezTo>
                    <a:pt x="73" y="84"/>
                    <a:pt x="73" y="84"/>
                    <a:pt x="73" y="84"/>
                  </a:cubicBezTo>
                  <a:cubicBezTo>
                    <a:pt x="84" y="73"/>
                    <a:pt x="84" y="73"/>
                    <a:pt x="84" y="73"/>
                  </a:cubicBezTo>
                  <a:cubicBezTo>
                    <a:pt x="75" y="64"/>
                    <a:pt x="75" y="64"/>
                    <a:pt x="75" y="64"/>
                  </a:cubicBezTo>
                  <a:cubicBezTo>
                    <a:pt x="77" y="61"/>
                    <a:pt x="78" y="55"/>
                    <a:pt x="79" y="52"/>
                  </a:cubicBezTo>
                  <a:cubicBezTo>
                    <a:pt x="92" y="52"/>
                    <a:pt x="92" y="52"/>
                    <a:pt x="92" y="52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8" y="37"/>
                    <a:pt x="77" y="31"/>
                    <a:pt x="75" y="28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1" y="15"/>
                    <a:pt x="55" y="14"/>
                    <a:pt x="52" y="13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37" y="14"/>
                    <a:pt x="31" y="15"/>
                    <a:pt x="28" y="1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5" y="31"/>
                    <a:pt x="14" y="37"/>
                    <a:pt x="13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14" y="55"/>
                    <a:pt x="15" y="61"/>
                    <a:pt x="17" y="64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19" y="84"/>
                    <a:pt x="19" y="84"/>
                    <a:pt x="19" y="84"/>
                  </a:cubicBezTo>
                  <a:cubicBezTo>
                    <a:pt x="28" y="75"/>
                    <a:pt x="28" y="75"/>
                    <a:pt x="28" y="75"/>
                  </a:cubicBezTo>
                </a:path>
              </a:pathLst>
            </a:custGeom>
            <a:noFill/>
            <a:ln w="14275" cap="rnd" cmpd="sng">
              <a:solidFill>
                <a:srgbClr val="76BA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140" name="Google Shape;140;p8"/>
            <p:cNvCxnSpPr/>
            <p:nvPr/>
          </p:nvCxnSpPr>
          <p:spPr>
            <a:xfrm>
              <a:off x="7877175" y="3557588"/>
              <a:ext cx="44450" cy="0"/>
            </a:xfrm>
            <a:prstGeom prst="straightConnector1">
              <a:avLst/>
            </a:prstGeom>
            <a:noFill/>
            <a:ln w="14275" cap="rnd" cmpd="sng">
              <a:solidFill>
                <a:srgbClr val="76BA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8"/>
            <p:cNvCxnSpPr/>
            <p:nvPr/>
          </p:nvCxnSpPr>
          <p:spPr>
            <a:xfrm>
              <a:off x="7877175" y="3587750"/>
              <a:ext cx="44450" cy="0"/>
            </a:xfrm>
            <a:prstGeom prst="straightConnector1">
              <a:avLst/>
            </a:prstGeom>
            <a:noFill/>
            <a:ln w="14275" cap="rnd" cmpd="sng">
              <a:solidFill>
                <a:srgbClr val="76BA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8"/>
            <p:cNvCxnSpPr/>
            <p:nvPr/>
          </p:nvCxnSpPr>
          <p:spPr>
            <a:xfrm>
              <a:off x="7899400" y="3587750"/>
              <a:ext cx="0" cy="14288"/>
            </a:xfrm>
            <a:prstGeom prst="straightConnector1">
              <a:avLst/>
            </a:prstGeom>
            <a:noFill/>
            <a:ln w="14275" cap="rnd" cmpd="sng">
              <a:solidFill>
                <a:srgbClr val="76BA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3" name="Google Shape;143;p8"/>
            <p:cNvSpPr/>
            <p:nvPr/>
          </p:nvSpPr>
          <p:spPr>
            <a:xfrm>
              <a:off x="7812088" y="3346450"/>
              <a:ext cx="173038" cy="180975"/>
            </a:xfrm>
            <a:custGeom>
              <a:avLst/>
              <a:gdLst/>
              <a:ahLst/>
              <a:cxnLst/>
              <a:rect l="l" t="t" r="r" b="b"/>
              <a:pathLst>
                <a:path w="46" h="48" extrusionOk="0">
                  <a:moveTo>
                    <a:pt x="46" y="22"/>
                  </a:moveTo>
                  <a:cubicBezTo>
                    <a:pt x="46" y="10"/>
                    <a:pt x="36" y="0"/>
                    <a:pt x="23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32"/>
                    <a:pt x="7" y="41"/>
                    <a:pt x="17" y="43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9" y="41"/>
                    <a:pt x="46" y="32"/>
                    <a:pt x="46" y="22"/>
                  </a:cubicBezTo>
                  <a:close/>
                </a:path>
              </a:pathLst>
            </a:custGeom>
            <a:noFill/>
            <a:ln w="14275" cap="rnd" cmpd="sng">
              <a:solidFill>
                <a:srgbClr val="76BA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44" name="Google Shape;144;p8"/>
          <p:cNvGrpSpPr/>
          <p:nvPr/>
        </p:nvGrpSpPr>
        <p:grpSpPr>
          <a:xfrm>
            <a:off x="1060417" y="2012199"/>
            <a:ext cx="434764" cy="444971"/>
            <a:chOff x="2681288" y="4338638"/>
            <a:chExt cx="338137" cy="346075"/>
          </a:xfrm>
        </p:grpSpPr>
        <p:sp>
          <p:nvSpPr>
            <p:cNvPr id="145" name="Google Shape;145;p8"/>
            <p:cNvSpPr/>
            <p:nvPr/>
          </p:nvSpPr>
          <p:spPr>
            <a:xfrm>
              <a:off x="2711450" y="4338638"/>
              <a:ext cx="104775" cy="106363"/>
            </a:xfrm>
            <a:prstGeom prst="ellipse">
              <a:avLst/>
            </a:prstGeom>
            <a:noFill/>
            <a:ln w="142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2681288" y="4475163"/>
              <a:ext cx="165100" cy="209550"/>
            </a:xfrm>
            <a:custGeom>
              <a:avLst/>
              <a:gdLst/>
              <a:ahLst/>
              <a:cxnLst/>
              <a:rect l="l" t="t" r="r" b="b"/>
              <a:pathLst>
                <a:path w="44" h="56" extrusionOk="0">
                  <a:moveTo>
                    <a:pt x="4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7" y="26"/>
                    <a:pt x="14" y="30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7" y="26"/>
                    <a:pt x="44" y="16"/>
                    <a:pt x="44" y="0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7" name="Google Shape;147;p8"/>
            <p:cNvSpPr/>
            <p:nvPr/>
          </p:nvSpPr>
          <p:spPr>
            <a:xfrm>
              <a:off x="2749550" y="4475163"/>
              <a:ext cx="30163" cy="104775"/>
            </a:xfrm>
            <a:custGeom>
              <a:avLst/>
              <a:gdLst/>
              <a:ahLst/>
              <a:cxnLst/>
              <a:rect l="l" t="t" r="r" b="b"/>
              <a:pathLst>
                <a:path w="19" h="66" extrusionOk="0">
                  <a:moveTo>
                    <a:pt x="14" y="0"/>
                  </a:moveTo>
                  <a:lnTo>
                    <a:pt x="4" y="0"/>
                  </a:lnTo>
                  <a:lnTo>
                    <a:pt x="0" y="57"/>
                  </a:lnTo>
                  <a:lnTo>
                    <a:pt x="9" y="66"/>
                  </a:lnTo>
                  <a:lnTo>
                    <a:pt x="19" y="57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142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8" name="Google Shape;148;p8"/>
            <p:cNvSpPr/>
            <p:nvPr/>
          </p:nvSpPr>
          <p:spPr>
            <a:xfrm>
              <a:off x="2854325" y="4354513"/>
              <a:ext cx="150813" cy="180975"/>
            </a:xfrm>
            <a:custGeom>
              <a:avLst/>
              <a:gdLst/>
              <a:ahLst/>
              <a:cxnLst/>
              <a:rect l="l" t="t" r="r" b="b"/>
              <a:pathLst>
                <a:path w="40" h="48" extrusionOk="0">
                  <a:moveTo>
                    <a:pt x="0" y="6"/>
                  </a:moveTo>
                  <a:cubicBezTo>
                    <a:pt x="5" y="2"/>
                    <a:pt x="10" y="0"/>
                    <a:pt x="16" y="0"/>
                  </a:cubicBezTo>
                  <a:cubicBezTo>
                    <a:pt x="29" y="0"/>
                    <a:pt x="40" y="11"/>
                    <a:pt x="40" y="24"/>
                  </a:cubicBezTo>
                  <a:cubicBezTo>
                    <a:pt x="40" y="37"/>
                    <a:pt x="29" y="48"/>
                    <a:pt x="16" y="48"/>
                  </a:cubicBezTo>
                  <a:cubicBezTo>
                    <a:pt x="13" y="48"/>
                    <a:pt x="9" y="47"/>
                    <a:pt x="7" y="46"/>
                  </a:cubicBezTo>
                </a:path>
              </a:pathLst>
            </a:custGeom>
            <a:noFill/>
            <a:ln w="142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2876550" y="4338638"/>
              <a:ext cx="142875" cy="139700"/>
            </a:xfrm>
            <a:custGeom>
              <a:avLst/>
              <a:gdLst/>
              <a:ahLst/>
              <a:cxnLst/>
              <a:rect l="l" t="t" r="r" b="b"/>
              <a:pathLst>
                <a:path w="90" h="88" extrusionOk="0">
                  <a:moveTo>
                    <a:pt x="90" y="0"/>
                  </a:moveTo>
                  <a:lnTo>
                    <a:pt x="24" y="88"/>
                  </a:lnTo>
                  <a:lnTo>
                    <a:pt x="0" y="62"/>
                  </a:lnTo>
                </a:path>
              </a:pathLst>
            </a:custGeom>
            <a:noFill/>
            <a:ln w="14275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150" name="Google Shape;150;p8"/>
          <p:cNvSpPr/>
          <p:nvPr/>
        </p:nvSpPr>
        <p:spPr>
          <a:xfrm>
            <a:off x="609521" y="5907451"/>
            <a:ext cx="10971371" cy="60706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/>
              </a:gs>
              <a:gs pos="54900">
                <a:srgbClr val="09B8B7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PROMUEVE LA FUNCIÓN DE COMPLIANCE EN NUESTRO PAÍS</a:t>
            </a:r>
            <a:endParaRPr/>
          </a:p>
        </p:txBody>
      </p:sp>
      <p:cxnSp>
        <p:nvCxnSpPr>
          <p:cNvPr id="151" name="Google Shape;151;p8"/>
          <p:cNvCxnSpPr/>
          <p:nvPr/>
        </p:nvCxnSpPr>
        <p:spPr>
          <a:xfrm>
            <a:off x="2309787" y="1244184"/>
            <a:ext cx="0" cy="2125898"/>
          </a:xfrm>
          <a:prstGeom prst="straightConnector1">
            <a:avLst/>
          </a:prstGeom>
          <a:noFill/>
          <a:ln w="12700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2" name="Google Shape;152;p8"/>
          <p:cNvSpPr/>
          <p:nvPr/>
        </p:nvSpPr>
        <p:spPr>
          <a:xfrm flipH="1">
            <a:off x="2686906" y="2114164"/>
            <a:ext cx="822060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PORQUE CUALQUIER PERSONA PUEDE GENERAR RESPONSABILIDAD PARA LA  PERSONA JURIDICA</a:t>
            </a:r>
            <a:endParaRPr sz="2400" b="1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53" name="Google Shape;153;p8"/>
          <p:cNvSpPr/>
          <p:nvPr/>
        </p:nvSpPr>
        <p:spPr>
          <a:xfrm flipH="1">
            <a:off x="2686906" y="3166585"/>
            <a:ext cx="822060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RESPONSABILIDAD SUCESIVA</a:t>
            </a:r>
            <a:endParaRPr sz="2400" b="1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44"/>
          <p:cNvSpPr txBox="1">
            <a:spLocks noGrp="1"/>
          </p:cNvSpPr>
          <p:nvPr>
            <p:ph type="body" idx="1"/>
          </p:nvPr>
        </p:nvSpPr>
        <p:spPr>
          <a:xfrm>
            <a:off x="593235" y="548640"/>
            <a:ext cx="10978143" cy="3316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 sz="3200" dirty="0"/>
              <a:t>«¡Si todo fuera tan simple! Si </a:t>
            </a:r>
            <a:r>
              <a:rPr lang="en-US" sz="3200" dirty="0" err="1"/>
              <a:t>sólo</a:t>
            </a:r>
            <a:r>
              <a:rPr lang="en-US" sz="3200" dirty="0"/>
              <a:t> </a:t>
            </a:r>
            <a:r>
              <a:rPr lang="es-UY" sz="3200" dirty="0"/>
              <a:t>hubiera</a:t>
            </a:r>
            <a:r>
              <a:rPr lang="en-US" sz="3200" dirty="0"/>
              <a:t> personas </a:t>
            </a:r>
            <a:r>
              <a:rPr lang="es-UY" sz="3200" dirty="0"/>
              <a:t>malvadas</a:t>
            </a:r>
            <a:r>
              <a:rPr lang="en-US" sz="3200" dirty="0"/>
              <a:t> que, de </a:t>
            </a:r>
            <a:r>
              <a:rPr lang="es-AR" sz="3200" dirty="0"/>
              <a:t>algún</a:t>
            </a:r>
            <a:r>
              <a:rPr lang="en-US" sz="3200" dirty="0"/>
              <a:t> modo, </a:t>
            </a:r>
            <a:r>
              <a:rPr lang="es-AR" sz="3200" dirty="0"/>
              <a:t>cometen</a:t>
            </a:r>
            <a:r>
              <a:rPr lang="en-US" sz="3200" dirty="0"/>
              <a:t> </a:t>
            </a:r>
            <a:r>
              <a:rPr lang="es-AR" sz="3200" dirty="0"/>
              <a:t>insidiosamente</a:t>
            </a:r>
            <a:r>
              <a:rPr lang="en-US" sz="3200" dirty="0"/>
              <a:t> malas </a:t>
            </a:r>
            <a:r>
              <a:rPr lang="es-AR" sz="3200" dirty="0"/>
              <a:t>acciones</a:t>
            </a:r>
            <a:r>
              <a:rPr lang="en-US" sz="3200" dirty="0"/>
              <a:t> y </a:t>
            </a:r>
            <a:r>
              <a:rPr lang="es-AR" sz="3200" dirty="0"/>
              <a:t>basta</a:t>
            </a:r>
            <a:r>
              <a:rPr lang="en-US" sz="3200" dirty="0"/>
              <a:t> con </a:t>
            </a:r>
            <a:r>
              <a:rPr lang="es-AR" sz="3200" dirty="0"/>
              <a:t>separarlas</a:t>
            </a:r>
            <a:r>
              <a:rPr lang="en-US" sz="3200" dirty="0"/>
              <a:t> de las </a:t>
            </a:r>
            <a:r>
              <a:rPr lang="es-UY" sz="3200" dirty="0"/>
              <a:t>demás</a:t>
            </a:r>
            <a:r>
              <a:rPr lang="en-US" sz="3200" dirty="0"/>
              <a:t> y </a:t>
            </a:r>
            <a:r>
              <a:rPr lang="en-US" sz="3200" dirty="0" err="1"/>
              <a:t>destruirlas</a:t>
            </a:r>
            <a:r>
              <a:rPr lang="en-US" sz="3200" dirty="0"/>
              <a:t>. Pero la </a:t>
            </a:r>
            <a:r>
              <a:rPr lang="en-US" sz="3200" dirty="0" err="1"/>
              <a:t>línea</a:t>
            </a:r>
            <a:r>
              <a:rPr lang="en-US" sz="3200" dirty="0"/>
              <a:t> que divide el bien y el mal </a:t>
            </a:r>
            <a:r>
              <a:rPr lang="en-US" sz="3200" dirty="0" err="1"/>
              <a:t>atraviesa</a:t>
            </a:r>
            <a:r>
              <a:rPr lang="en-US" sz="3200" dirty="0"/>
              <a:t> el </a:t>
            </a:r>
            <a:r>
              <a:rPr lang="en-US" sz="3200" dirty="0" err="1"/>
              <a:t>corazón</a:t>
            </a:r>
            <a:r>
              <a:rPr lang="en-US" sz="3200" dirty="0"/>
              <a:t> de </a:t>
            </a:r>
            <a:r>
              <a:rPr lang="en-US" sz="3200" dirty="0" err="1"/>
              <a:t>todo</a:t>
            </a:r>
            <a:r>
              <a:rPr lang="en-US" sz="3200" dirty="0"/>
              <a:t> ser </a:t>
            </a:r>
            <a:r>
              <a:rPr lang="en-US" sz="3200" dirty="0" err="1"/>
              <a:t>humano</a:t>
            </a:r>
            <a:r>
              <a:rPr lang="en-US" sz="3200" dirty="0"/>
              <a:t>. ¿Y </a:t>
            </a:r>
            <a:r>
              <a:rPr lang="en-US" sz="3200" dirty="0" err="1"/>
              <a:t>quién</a:t>
            </a:r>
            <a:r>
              <a:rPr lang="en-US" sz="3200" dirty="0"/>
              <a:t> </a:t>
            </a:r>
            <a:r>
              <a:rPr lang="en-US" sz="3200" dirty="0" err="1"/>
              <a:t>está</a:t>
            </a:r>
            <a:r>
              <a:rPr lang="en-US" sz="3200" dirty="0"/>
              <a:t> </a:t>
            </a:r>
            <a:r>
              <a:rPr lang="en-US" sz="3200" dirty="0" err="1"/>
              <a:t>dispuesto</a:t>
            </a:r>
            <a:r>
              <a:rPr lang="en-US" sz="3200" dirty="0"/>
              <a:t> a </a:t>
            </a:r>
            <a:r>
              <a:rPr lang="en-US" sz="3200" dirty="0" err="1"/>
              <a:t>destruir</a:t>
            </a:r>
            <a:r>
              <a:rPr lang="en-US" sz="3200" dirty="0"/>
              <a:t> una </a:t>
            </a:r>
            <a:r>
              <a:rPr lang="en-US" sz="3200" dirty="0" err="1"/>
              <a:t>parte</a:t>
            </a:r>
            <a:r>
              <a:rPr lang="en-US" sz="3200" dirty="0"/>
              <a:t> de </a:t>
            </a:r>
            <a:r>
              <a:rPr lang="en-US" sz="3200" dirty="0" err="1"/>
              <a:t>su</a:t>
            </a:r>
            <a:r>
              <a:rPr lang="en-US" sz="3200" dirty="0"/>
              <a:t> </a:t>
            </a:r>
            <a:r>
              <a:rPr lang="en-US" sz="3200" dirty="0" err="1"/>
              <a:t>propio</a:t>
            </a:r>
            <a:r>
              <a:rPr lang="en-US" sz="3200" dirty="0"/>
              <a:t> </a:t>
            </a:r>
            <a:r>
              <a:rPr lang="en-US" sz="3200" dirty="0" err="1"/>
              <a:t>corazón</a:t>
            </a:r>
            <a:r>
              <a:rPr lang="en-US" sz="3200" dirty="0"/>
              <a:t>?»</a:t>
            </a:r>
            <a:endParaRPr dirty="0"/>
          </a:p>
          <a:p>
            <a:pPr marL="0" lvl="0" indent="0" algn="just" rtl="0">
              <a:spcBef>
                <a:spcPts val="526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 sz="3200" dirty="0"/>
              <a:t> </a:t>
            </a:r>
            <a:r>
              <a:rPr lang="en-US" sz="3200" dirty="0">
                <a:solidFill>
                  <a:schemeClr val="lt2"/>
                </a:solidFill>
              </a:rPr>
              <a:t>Alexander Solzhenitsyn</a:t>
            </a:r>
            <a:endParaRPr sz="3200" dirty="0">
              <a:solidFill>
                <a:schemeClr val="lt2"/>
              </a:solidFill>
            </a:endParaRPr>
          </a:p>
          <a:p>
            <a:pPr marL="0" lvl="0" indent="0" algn="just" rtl="0">
              <a:spcBef>
                <a:spcPts val="526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sz="2400" dirty="0"/>
          </a:p>
          <a:p>
            <a:pPr marL="0" lvl="0" indent="0" algn="r" rtl="0">
              <a:spcBef>
                <a:spcPts val="526"/>
              </a:spcBef>
              <a:spcAft>
                <a:spcPts val="0"/>
              </a:spcAft>
              <a:buClr>
                <a:srgbClr val="FFC000"/>
              </a:buClr>
              <a:buSzPts val="5400"/>
              <a:buNone/>
            </a:pPr>
            <a:r>
              <a:rPr lang="en-US" sz="5400" dirty="0" err="1" smtClean="0">
                <a:solidFill>
                  <a:schemeClr val="tx1"/>
                </a:solidFill>
              </a:rPr>
              <a:t>Muchas</a:t>
            </a:r>
            <a:r>
              <a:rPr lang="en-US" sz="5400" dirty="0" smtClean="0">
                <a:solidFill>
                  <a:schemeClr val="tx1"/>
                </a:solidFill>
              </a:rPr>
              <a:t> Gracias!!!!!</a:t>
            </a:r>
            <a:endParaRPr dirty="0" smtClean="0">
              <a:solidFill>
                <a:schemeClr val="tx1"/>
              </a:solidFill>
            </a:endParaRPr>
          </a:p>
          <a:p>
            <a:pPr marL="0" lvl="0" indent="0" algn="r" rtl="0">
              <a:spcBef>
                <a:spcPts val="526"/>
              </a:spcBef>
              <a:spcAft>
                <a:spcPts val="0"/>
              </a:spcAft>
              <a:buClr>
                <a:srgbClr val="FFC000"/>
              </a:buClr>
              <a:buSzPts val="3200"/>
              <a:buNone/>
            </a:pPr>
            <a:r>
              <a:rPr lang="en-US" sz="2400" u="sng" dirty="0" smtClean="0">
                <a:solidFill>
                  <a:schemeClr val="tx1"/>
                </a:solidFill>
                <a:hlinkClick r:id="rId3"/>
              </a:rPr>
              <a:t>afernandezmenta@gmail.com</a:t>
            </a:r>
            <a:endParaRPr lang="en-US" sz="2400" u="sng" dirty="0" smtClean="0">
              <a:solidFill>
                <a:schemeClr val="tx1"/>
              </a:solidFill>
            </a:endParaRPr>
          </a:p>
          <a:p>
            <a:pPr marL="0" lvl="0" indent="0" algn="r" rtl="0">
              <a:spcBef>
                <a:spcPts val="526"/>
              </a:spcBef>
              <a:spcAft>
                <a:spcPts val="0"/>
              </a:spcAft>
              <a:buClr>
                <a:srgbClr val="FFC000"/>
              </a:buClr>
              <a:buSzPts val="3200"/>
              <a:buNone/>
            </a:pPr>
            <a:r>
              <a:rPr lang="en-US" sz="2400" dirty="0" smtClean="0">
                <a:solidFill>
                  <a:schemeClr val="tx1"/>
                </a:solidFill>
                <a:hlinkClick r:id="rId4"/>
              </a:rPr>
              <a:t>guillerminamercapidez@hotmail.com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0" indent="0" algn="r">
              <a:buClr>
                <a:srgbClr val="FFC000"/>
              </a:buClr>
              <a:buSzPts val="3200"/>
            </a:pPr>
            <a:r>
              <a:rPr lang="en-US" sz="2400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lmartires@bpba.com.ar</a:t>
            </a:r>
            <a:endParaRPr sz="2400" u="sng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lvl="0" indent="0" algn="r" rtl="0">
              <a:spcBef>
                <a:spcPts val="526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</a:pPr>
            <a:endParaRPr sz="4800" dirty="0">
              <a:solidFill>
                <a:srgbClr val="FFC000"/>
              </a:solidFill>
            </a:endParaRPr>
          </a:p>
          <a:p>
            <a:pPr marL="0" lvl="0" indent="0" algn="l" rtl="0">
              <a:spcBef>
                <a:spcPts val="526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604081" y="312251"/>
            <a:ext cx="10982247" cy="653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/>
              <a:t/>
            </a:r>
            <a:br>
              <a:rPr lang="en-US" sz="2400" b="1"/>
            </a:br>
            <a:r>
              <a:rPr lang="en-US" sz="2400" b="1"/>
              <a:t>EJE DE LA LEY 27.401</a:t>
            </a:r>
            <a:endParaRPr/>
          </a:p>
        </p:txBody>
      </p:sp>
      <p:cxnSp>
        <p:nvCxnSpPr>
          <p:cNvPr id="160" name="Google Shape;160;p9"/>
          <p:cNvCxnSpPr/>
          <p:nvPr/>
        </p:nvCxnSpPr>
        <p:spPr>
          <a:xfrm>
            <a:off x="-1" y="1223134"/>
            <a:ext cx="12190413" cy="0"/>
          </a:xfrm>
          <a:prstGeom prst="straightConnector1">
            <a:avLst/>
          </a:prstGeom>
          <a:noFill/>
          <a:ln w="127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61" name="Google Shape;161;p9"/>
          <p:cNvGrpSpPr/>
          <p:nvPr/>
        </p:nvGrpSpPr>
        <p:grpSpPr>
          <a:xfrm>
            <a:off x="360220" y="1642240"/>
            <a:ext cx="166233" cy="3549719"/>
            <a:chOff x="351213" y="1731743"/>
            <a:chExt cx="166255" cy="3550181"/>
          </a:xfrm>
        </p:grpSpPr>
        <p:sp>
          <p:nvSpPr>
            <p:cNvPr id="162" name="Google Shape;162;p9"/>
            <p:cNvSpPr/>
            <p:nvPr/>
          </p:nvSpPr>
          <p:spPr>
            <a:xfrm>
              <a:off x="351213" y="1731743"/>
              <a:ext cx="166255" cy="166255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351213" y="1992045"/>
              <a:ext cx="166255" cy="166255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351213" y="2252347"/>
              <a:ext cx="166255" cy="166255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5" name="Google Shape;165;p9"/>
            <p:cNvSpPr/>
            <p:nvPr/>
          </p:nvSpPr>
          <p:spPr>
            <a:xfrm>
              <a:off x="351213" y="2512649"/>
              <a:ext cx="166255" cy="166255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6" name="Google Shape;166;p9"/>
            <p:cNvSpPr/>
            <p:nvPr/>
          </p:nvSpPr>
          <p:spPr>
            <a:xfrm>
              <a:off x="351213" y="2772951"/>
              <a:ext cx="166255" cy="166255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7" name="Google Shape;167;p9"/>
            <p:cNvSpPr/>
            <p:nvPr/>
          </p:nvSpPr>
          <p:spPr>
            <a:xfrm>
              <a:off x="351213" y="3033253"/>
              <a:ext cx="166255" cy="166255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8" name="Google Shape;168;p9"/>
            <p:cNvSpPr/>
            <p:nvPr/>
          </p:nvSpPr>
          <p:spPr>
            <a:xfrm>
              <a:off x="351213" y="3293555"/>
              <a:ext cx="166255" cy="166255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9" name="Google Shape;169;p9"/>
            <p:cNvSpPr/>
            <p:nvPr/>
          </p:nvSpPr>
          <p:spPr>
            <a:xfrm>
              <a:off x="351213" y="3553857"/>
              <a:ext cx="166255" cy="166255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0" name="Google Shape;170;p9"/>
            <p:cNvSpPr/>
            <p:nvPr/>
          </p:nvSpPr>
          <p:spPr>
            <a:xfrm>
              <a:off x="351213" y="3814159"/>
              <a:ext cx="166255" cy="166255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351213" y="4074461"/>
              <a:ext cx="166255" cy="166255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351213" y="4334763"/>
              <a:ext cx="166255" cy="166255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3" name="Google Shape;173;p9"/>
            <p:cNvSpPr/>
            <p:nvPr/>
          </p:nvSpPr>
          <p:spPr>
            <a:xfrm>
              <a:off x="351213" y="4595065"/>
              <a:ext cx="166255" cy="166255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4" name="Google Shape;174;p9"/>
            <p:cNvSpPr/>
            <p:nvPr/>
          </p:nvSpPr>
          <p:spPr>
            <a:xfrm>
              <a:off x="351213" y="4855367"/>
              <a:ext cx="166255" cy="166255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351213" y="5115669"/>
              <a:ext cx="166255" cy="16625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176" name="Google Shape;176;p9"/>
          <p:cNvSpPr/>
          <p:nvPr/>
        </p:nvSpPr>
        <p:spPr>
          <a:xfrm flipH="1">
            <a:off x="2151051" y="2174484"/>
            <a:ext cx="3274487" cy="974680"/>
          </a:xfrm>
          <a:custGeom>
            <a:avLst/>
            <a:gdLst/>
            <a:ahLst/>
            <a:cxnLst/>
            <a:rect l="l" t="t" r="r" b="b"/>
            <a:pathLst>
              <a:path w="849" h="141" extrusionOk="0">
                <a:moveTo>
                  <a:pt x="71" y="141"/>
                </a:moveTo>
                <a:cubicBezTo>
                  <a:pt x="32" y="141"/>
                  <a:pt x="0" y="109"/>
                  <a:pt x="0" y="70"/>
                </a:cubicBezTo>
                <a:cubicBezTo>
                  <a:pt x="0" y="31"/>
                  <a:pt x="32" y="0"/>
                  <a:pt x="71" y="0"/>
                </a:cubicBezTo>
                <a:cubicBezTo>
                  <a:pt x="816" y="0"/>
                  <a:pt x="816" y="0"/>
                  <a:pt x="816" y="0"/>
                </a:cubicBezTo>
                <a:cubicBezTo>
                  <a:pt x="849" y="141"/>
                  <a:pt x="849" y="141"/>
                  <a:pt x="849" y="141"/>
                </a:cubicBezTo>
                <a:lnTo>
                  <a:pt x="71" y="141"/>
                </a:lnTo>
                <a:close/>
              </a:path>
            </a:pathLst>
          </a:custGeom>
          <a:solidFill>
            <a:srgbClr val="00FF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77" name="Google Shape;177;p9"/>
          <p:cNvSpPr/>
          <p:nvPr/>
        </p:nvSpPr>
        <p:spPr>
          <a:xfrm flipH="1">
            <a:off x="2015496" y="2447978"/>
            <a:ext cx="3200517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PERSONAS JURÍDICAS PRIVADAS</a:t>
            </a:r>
            <a:endParaRPr sz="1800" b="1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78" name="Google Shape;178;p9"/>
          <p:cNvSpPr/>
          <p:nvPr/>
        </p:nvSpPr>
        <p:spPr>
          <a:xfrm flipH="1">
            <a:off x="4825816" y="2231416"/>
            <a:ext cx="431497" cy="4331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179" name="Google Shape;179;p9"/>
          <p:cNvGrpSpPr/>
          <p:nvPr/>
        </p:nvGrpSpPr>
        <p:grpSpPr>
          <a:xfrm>
            <a:off x="4937413" y="2296226"/>
            <a:ext cx="215371" cy="215204"/>
            <a:chOff x="4040188" y="1374776"/>
            <a:chExt cx="4111625" cy="4108450"/>
          </a:xfrm>
        </p:grpSpPr>
        <p:sp>
          <p:nvSpPr>
            <p:cNvPr id="180" name="Google Shape;180;p9"/>
            <p:cNvSpPr/>
            <p:nvPr/>
          </p:nvSpPr>
          <p:spPr>
            <a:xfrm>
              <a:off x="4040188" y="1374776"/>
              <a:ext cx="4111625" cy="4108450"/>
            </a:xfrm>
            <a:custGeom>
              <a:avLst/>
              <a:gdLst/>
              <a:ahLst/>
              <a:cxnLst/>
              <a:rect l="l" t="t" r="r" b="b"/>
              <a:pathLst>
                <a:path w="1376" h="1376" extrusionOk="0">
                  <a:moveTo>
                    <a:pt x="509" y="1366"/>
                  </a:moveTo>
                  <a:cubicBezTo>
                    <a:pt x="498" y="1366"/>
                    <a:pt x="487" y="1364"/>
                    <a:pt x="477" y="1360"/>
                  </a:cubicBezTo>
                  <a:cubicBezTo>
                    <a:pt x="363" y="1312"/>
                    <a:pt x="363" y="1312"/>
                    <a:pt x="363" y="1312"/>
                  </a:cubicBezTo>
                  <a:cubicBezTo>
                    <a:pt x="324" y="1296"/>
                    <a:pt x="302" y="1253"/>
                    <a:pt x="312" y="1212"/>
                  </a:cubicBezTo>
                  <a:cubicBezTo>
                    <a:pt x="319" y="1188"/>
                    <a:pt x="325" y="1163"/>
                    <a:pt x="332" y="1139"/>
                  </a:cubicBezTo>
                  <a:cubicBezTo>
                    <a:pt x="297" y="1111"/>
                    <a:pt x="265" y="1079"/>
                    <a:pt x="237" y="1044"/>
                  </a:cubicBezTo>
                  <a:cubicBezTo>
                    <a:pt x="213" y="1051"/>
                    <a:pt x="188" y="1057"/>
                    <a:pt x="164" y="1064"/>
                  </a:cubicBezTo>
                  <a:cubicBezTo>
                    <a:pt x="123" y="1074"/>
                    <a:pt x="80" y="1052"/>
                    <a:pt x="64" y="1013"/>
                  </a:cubicBezTo>
                  <a:cubicBezTo>
                    <a:pt x="16" y="899"/>
                    <a:pt x="16" y="899"/>
                    <a:pt x="16" y="899"/>
                  </a:cubicBezTo>
                  <a:cubicBezTo>
                    <a:pt x="0" y="860"/>
                    <a:pt x="15" y="815"/>
                    <a:pt x="51" y="793"/>
                  </a:cubicBezTo>
                  <a:cubicBezTo>
                    <a:pt x="73" y="780"/>
                    <a:pt x="95" y="767"/>
                    <a:pt x="117" y="754"/>
                  </a:cubicBezTo>
                  <a:cubicBezTo>
                    <a:pt x="112" y="710"/>
                    <a:pt x="112" y="665"/>
                    <a:pt x="117" y="621"/>
                  </a:cubicBezTo>
                  <a:cubicBezTo>
                    <a:pt x="95" y="608"/>
                    <a:pt x="73" y="595"/>
                    <a:pt x="51" y="582"/>
                  </a:cubicBezTo>
                  <a:cubicBezTo>
                    <a:pt x="15" y="561"/>
                    <a:pt x="0" y="515"/>
                    <a:pt x="16" y="476"/>
                  </a:cubicBezTo>
                  <a:cubicBezTo>
                    <a:pt x="64" y="362"/>
                    <a:pt x="64" y="362"/>
                    <a:pt x="64" y="362"/>
                  </a:cubicBezTo>
                  <a:cubicBezTo>
                    <a:pt x="80" y="323"/>
                    <a:pt x="123" y="301"/>
                    <a:pt x="164" y="312"/>
                  </a:cubicBezTo>
                  <a:cubicBezTo>
                    <a:pt x="188" y="318"/>
                    <a:pt x="213" y="324"/>
                    <a:pt x="237" y="331"/>
                  </a:cubicBezTo>
                  <a:cubicBezTo>
                    <a:pt x="265" y="296"/>
                    <a:pt x="297" y="264"/>
                    <a:pt x="332" y="237"/>
                  </a:cubicBezTo>
                  <a:cubicBezTo>
                    <a:pt x="325" y="212"/>
                    <a:pt x="319" y="187"/>
                    <a:pt x="312" y="163"/>
                  </a:cubicBezTo>
                  <a:cubicBezTo>
                    <a:pt x="302" y="122"/>
                    <a:pt x="324" y="79"/>
                    <a:pt x="363" y="63"/>
                  </a:cubicBezTo>
                  <a:cubicBezTo>
                    <a:pt x="477" y="16"/>
                    <a:pt x="477" y="16"/>
                    <a:pt x="477" y="16"/>
                  </a:cubicBezTo>
                  <a:cubicBezTo>
                    <a:pt x="516" y="0"/>
                    <a:pt x="561" y="15"/>
                    <a:pt x="583" y="51"/>
                  </a:cubicBezTo>
                  <a:cubicBezTo>
                    <a:pt x="596" y="72"/>
                    <a:pt x="609" y="94"/>
                    <a:pt x="622" y="116"/>
                  </a:cubicBezTo>
                  <a:cubicBezTo>
                    <a:pt x="666" y="111"/>
                    <a:pt x="711" y="111"/>
                    <a:pt x="755" y="116"/>
                  </a:cubicBezTo>
                  <a:cubicBezTo>
                    <a:pt x="768" y="94"/>
                    <a:pt x="781" y="72"/>
                    <a:pt x="794" y="51"/>
                  </a:cubicBezTo>
                  <a:cubicBezTo>
                    <a:pt x="815" y="15"/>
                    <a:pt x="861" y="0"/>
                    <a:pt x="900" y="16"/>
                  </a:cubicBezTo>
                  <a:cubicBezTo>
                    <a:pt x="1014" y="63"/>
                    <a:pt x="1014" y="63"/>
                    <a:pt x="1014" y="63"/>
                  </a:cubicBezTo>
                  <a:cubicBezTo>
                    <a:pt x="1053" y="79"/>
                    <a:pt x="1075" y="122"/>
                    <a:pt x="1064" y="163"/>
                  </a:cubicBezTo>
                  <a:cubicBezTo>
                    <a:pt x="1058" y="187"/>
                    <a:pt x="1052" y="212"/>
                    <a:pt x="1045" y="237"/>
                  </a:cubicBezTo>
                  <a:cubicBezTo>
                    <a:pt x="1080" y="264"/>
                    <a:pt x="1112" y="296"/>
                    <a:pt x="1139" y="331"/>
                  </a:cubicBezTo>
                  <a:cubicBezTo>
                    <a:pt x="1164" y="324"/>
                    <a:pt x="1189" y="318"/>
                    <a:pt x="1213" y="312"/>
                  </a:cubicBezTo>
                  <a:cubicBezTo>
                    <a:pt x="1254" y="301"/>
                    <a:pt x="1297" y="323"/>
                    <a:pt x="1313" y="362"/>
                  </a:cubicBezTo>
                  <a:cubicBezTo>
                    <a:pt x="1360" y="476"/>
                    <a:pt x="1360" y="476"/>
                    <a:pt x="1360" y="476"/>
                  </a:cubicBezTo>
                  <a:cubicBezTo>
                    <a:pt x="1360" y="476"/>
                    <a:pt x="1360" y="476"/>
                    <a:pt x="1360" y="476"/>
                  </a:cubicBezTo>
                  <a:cubicBezTo>
                    <a:pt x="1376" y="515"/>
                    <a:pt x="1361" y="561"/>
                    <a:pt x="1325" y="582"/>
                  </a:cubicBezTo>
                  <a:cubicBezTo>
                    <a:pt x="1304" y="595"/>
                    <a:pt x="1282" y="608"/>
                    <a:pt x="1260" y="621"/>
                  </a:cubicBezTo>
                  <a:cubicBezTo>
                    <a:pt x="1265" y="665"/>
                    <a:pt x="1265" y="710"/>
                    <a:pt x="1260" y="754"/>
                  </a:cubicBezTo>
                  <a:cubicBezTo>
                    <a:pt x="1282" y="767"/>
                    <a:pt x="1304" y="780"/>
                    <a:pt x="1325" y="793"/>
                  </a:cubicBezTo>
                  <a:cubicBezTo>
                    <a:pt x="1361" y="815"/>
                    <a:pt x="1376" y="860"/>
                    <a:pt x="1360" y="899"/>
                  </a:cubicBezTo>
                  <a:cubicBezTo>
                    <a:pt x="1313" y="1013"/>
                    <a:pt x="1313" y="1013"/>
                    <a:pt x="1313" y="1013"/>
                  </a:cubicBezTo>
                  <a:cubicBezTo>
                    <a:pt x="1297" y="1052"/>
                    <a:pt x="1254" y="1074"/>
                    <a:pt x="1213" y="1064"/>
                  </a:cubicBezTo>
                  <a:cubicBezTo>
                    <a:pt x="1189" y="1057"/>
                    <a:pt x="1164" y="1051"/>
                    <a:pt x="1139" y="1044"/>
                  </a:cubicBezTo>
                  <a:cubicBezTo>
                    <a:pt x="1112" y="1079"/>
                    <a:pt x="1080" y="1111"/>
                    <a:pt x="1045" y="1139"/>
                  </a:cubicBezTo>
                  <a:cubicBezTo>
                    <a:pt x="1052" y="1164"/>
                    <a:pt x="1058" y="1188"/>
                    <a:pt x="1064" y="1212"/>
                  </a:cubicBezTo>
                  <a:cubicBezTo>
                    <a:pt x="1075" y="1253"/>
                    <a:pt x="1053" y="1296"/>
                    <a:pt x="1014" y="1312"/>
                  </a:cubicBezTo>
                  <a:cubicBezTo>
                    <a:pt x="900" y="1360"/>
                    <a:pt x="900" y="1360"/>
                    <a:pt x="900" y="1360"/>
                  </a:cubicBezTo>
                  <a:cubicBezTo>
                    <a:pt x="861" y="1376"/>
                    <a:pt x="815" y="1361"/>
                    <a:pt x="794" y="1325"/>
                  </a:cubicBezTo>
                  <a:cubicBezTo>
                    <a:pt x="781" y="1303"/>
                    <a:pt x="768" y="1281"/>
                    <a:pt x="755" y="1259"/>
                  </a:cubicBezTo>
                  <a:cubicBezTo>
                    <a:pt x="711" y="1264"/>
                    <a:pt x="666" y="1264"/>
                    <a:pt x="622" y="1259"/>
                  </a:cubicBezTo>
                  <a:cubicBezTo>
                    <a:pt x="609" y="1281"/>
                    <a:pt x="596" y="1303"/>
                    <a:pt x="583" y="1325"/>
                  </a:cubicBezTo>
                  <a:cubicBezTo>
                    <a:pt x="567" y="1351"/>
                    <a:pt x="539" y="1366"/>
                    <a:pt x="509" y="1366"/>
                  </a:cubicBezTo>
                  <a:close/>
                  <a:moveTo>
                    <a:pt x="403" y="1230"/>
                  </a:moveTo>
                  <a:cubicBezTo>
                    <a:pt x="507" y="1273"/>
                    <a:pt x="507" y="1273"/>
                    <a:pt x="507" y="1273"/>
                  </a:cubicBezTo>
                  <a:cubicBezTo>
                    <a:pt x="519" y="1252"/>
                    <a:pt x="532" y="1231"/>
                    <a:pt x="544" y="1210"/>
                  </a:cubicBezTo>
                  <a:cubicBezTo>
                    <a:pt x="562" y="1180"/>
                    <a:pt x="595" y="1163"/>
                    <a:pt x="629" y="1167"/>
                  </a:cubicBezTo>
                  <a:cubicBezTo>
                    <a:pt x="669" y="1172"/>
                    <a:pt x="708" y="1172"/>
                    <a:pt x="748" y="1167"/>
                  </a:cubicBezTo>
                  <a:cubicBezTo>
                    <a:pt x="782" y="1163"/>
                    <a:pt x="815" y="1180"/>
                    <a:pt x="833" y="1210"/>
                  </a:cubicBezTo>
                  <a:cubicBezTo>
                    <a:pt x="845" y="1231"/>
                    <a:pt x="857" y="1252"/>
                    <a:pt x="870" y="1273"/>
                  </a:cubicBezTo>
                  <a:cubicBezTo>
                    <a:pt x="974" y="1230"/>
                    <a:pt x="974" y="1230"/>
                    <a:pt x="974" y="1230"/>
                  </a:cubicBezTo>
                  <a:cubicBezTo>
                    <a:pt x="968" y="1206"/>
                    <a:pt x="962" y="1183"/>
                    <a:pt x="956" y="1159"/>
                  </a:cubicBezTo>
                  <a:cubicBezTo>
                    <a:pt x="947" y="1125"/>
                    <a:pt x="958" y="1090"/>
                    <a:pt x="986" y="1069"/>
                  </a:cubicBezTo>
                  <a:cubicBezTo>
                    <a:pt x="1017" y="1044"/>
                    <a:pt x="1045" y="1016"/>
                    <a:pt x="1070" y="985"/>
                  </a:cubicBezTo>
                  <a:cubicBezTo>
                    <a:pt x="1091" y="958"/>
                    <a:pt x="1126" y="946"/>
                    <a:pt x="1160" y="955"/>
                  </a:cubicBezTo>
                  <a:cubicBezTo>
                    <a:pt x="1183" y="961"/>
                    <a:pt x="1207" y="967"/>
                    <a:pt x="1230" y="973"/>
                  </a:cubicBezTo>
                  <a:cubicBezTo>
                    <a:pt x="1274" y="869"/>
                    <a:pt x="1274" y="869"/>
                    <a:pt x="1274" y="869"/>
                  </a:cubicBezTo>
                  <a:cubicBezTo>
                    <a:pt x="1253" y="856"/>
                    <a:pt x="1232" y="844"/>
                    <a:pt x="1211" y="832"/>
                  </a:cubicBezTo>
                  <a:cubicBezTo>
                    <a:pt x="1181" y="814"/>
                    <a:pt x="1164" y="781"/>
                    <a:pt x="1168" y="747"/>
                  </a:cubicBezTo>
                  <a:cubicBezTo>
                    <a:pt x="1173" y="707"/>
                    <a:pt x="1173" y="668"/>
                    <a:pt x="1168" y="628"/>
                  </a:cubicBezTo>
                  <a:cubicBezTo>
                    <a:pt x="1164" y="594"/>
                    <a:pt x="1181" y="561"/>
                    <a:pt x="1211" y="543"/>
                  </a:cubicBezTo>
                  <a:cubicBezTo>
                    <a:pt x="1232" y="531"/>
                    <a:pt x="1253" y="519"/>
                    <a:pt x="1274" y="506"/>
                  </a:cubicBezTo>
                  <a:cubicBezTo>
                    <a:pt x="1230" y="402"/>
                    <a:pt x="1230" y="402"/>
                    <a:pt x="1230" y="402"/>
                  </a:cubicBezTo>
                  <a:cubicBezTo>
                    <a:pt x="1207" y="408"/>
                    <a:pt x="1183" y="414"/>
                    <a:pt x="1160" y="420"/>
                  </a:cubicBezTo>
                  <a:cubicBezTo>
                    <a:pt x="1126" y="429"/>
                    <a:pt x="1091" y="418"/>
                    <a:pt x="1070" y="390"/>
                  </a:cubicBezTo>
                  <a:cubicBezTo>
                    <a:pt x="1045" y="359"/>
                    <a:pt x="1017" y="331"/>
                    <a:pt x="986" y="306"/>
                  </a:cubicBezTo>
                  <a:cubicBezTo>
                    <a:pt x="958" y="285"/>
                    <a:pt x="947" y="250"/>
                    <a:pt x="956" y="216"/>
                  </a:cubicBezTo>
                  <a:cubicBezTo>
                    <a:pt x="962" y="193"/>
                    <a:pt x="968" y="169"/>
                    <a:pt x="974" y="146"/>
                  </a:cubicBezTo>
                  <a:cubicBezTo>
                    <a:pt x="870" y="102"/>
                    <a:pt x="870" y="102"/>
                    <a:pt x="870" y="102"/>
                  </a:cubicBezTo>
                  <a:cubicBezTo>
                    <a:pt x="857" y="123"/>
                    <a:pt x="845" y="144"/>
                    <a:pt x="833" y="165"/>
                  </a:cubicBezTo>
                  <a:cubicBezTo>
                    <a:pt x="815" y="195"/>
                    <a:pt x="782" y="212"/>
                    <a:pt x="748" y="208"/>
                  </a:cubicBezTo>
                  <a:cubicBezTo>
                    <a:pt x="708" y="203"/>
                    <a:pt x="668" y="203"/>
                    <a:pt x="629" y="208"/>
                  </a:cubicBezTo>
                  <a:cubicBezTo>
                    <a:pt x="595" y="212"/>
                    <a:pt x="561" y="195"/>
                    <a:pt x="544" y="165"/>
                  </a:cubicBezTo>
                  <a:cubicBezTo>
                    <a:pt x="532" y="144"/>
                    <a:pt x="519" y="123"/>
                    <a:pt x="507" y="102"/>
                  </a:cubicBezTo>
                  <a:cubicBezTo>
                    <a:pt x="403" y="146"/>
                    <a:pt x="403" y="146"/>
                    <a:pt x="403" y="146"/>
                  </a:cubicBezTo>
                  <a:cubicBezTo>
                    <a:pt x="409" y="169"/>
                    <a:pt x="415" y="193"/>
                    <a:pt x="421" y="216"/>
                  </a:cubicBezTo>
                  <a:cubicBezTo>
                    <a:pt x="430" y="250"/>
                    <a:pt x="418" y="285"/>
                    <a:pt x="391" y="306"/>
                  </a:cubicBezTo>
                  <a:cubicBezTo>
                    <a:pt x="360" y="331"/>
                    <a:pt x="332" y="359"/>
                    <a:pt x="307" y="390"/>
                  </a:cubicBezTo>
                  <a:cubicBezTo>
                    <a:pt x="286" y="418"/>
                    <a:pt x="251" y="429"/>
                    <a:pt x="217" y="420"/>
                  </a:cubicBezTo>
                  <a:cubicBezTo>
                    <a:pt x="193" y="414"/>
                    <a:pt x="170" y="408"/>
                    <a:pt x="146" y="402"/>
                  </a:cubicBezTo>
                  <a:cubicBezTo>
                    <a:pt x="103" y="506"/>
                    <a:pt x="103" y="506"/>
                    <a:pt x="103" y="506"/>
                  </a:cubicBezTo>
                  <a:cubicBezTo>
                    <a:pt x="124" y="519"/>
                    <a:pt x="145" y="531"/>
                    <a:pt x="166" y="543"/>
                  </a:cubicBezTo>
                  <a:cubicBezTo>
                    <a:pt x="196" y="561"/>
                    <a:pt x="213" y="594"/>
                    <a:pt x="209" y="628"/>
                  </a:cubicBezTo>
                  <a:cubicBezTo>
                    <a:pt x="204" y="668"/>
                    <a:pt x="204" y="708"/>
                    <a:pt x="209" y="747"/>
                  </a:cubicBezTo>
                  <a:cubicBezTo>
                    <a:pt x="213" y="781"/>
                    <a:pt x="196" y="815"/>
                    <a:pt x="166" y="832"/>
                  </a:cubicBezTo>
                  <a:cubicBezTo>
                    <a:pt x="145" y="844"/>
                    <a:pt x="124" y="856"/>
                    <a:pt x="103" y="869"/>
                  </a:cubicBezTo>
                  <a:cubicBezTo>
                    <a:pt x="146" y="973"/>
                    <a:pt x="146" y="973"/>
                    <a:pt x="146" y="973"/>
                  </a:cubicBezTo>
                  <a:cubicBezTo>
                    <a:pt x="170" y="968"/>
                    <a:pt x="193" y="961"/>
                    <a:pt x="217" y="955"/>
                  </a:cubicBezTo>
                  <a:cubicBezTo>
                    <a:pt x="251" y="946"/>
                    <a:pt x="286" y="958"/>
                    <a:pt x="307" y="985"/>
                  </a:cubicBezTo>
                  <a:cubicBezTo>
                    <a:pt x="332" y="1016"/>
                    <a:pt x="360" y="1044"/>
                    <a:pt x="391" y="1069"/>
                  </a:cubicBezTo>
                  <a:cubicBezTo>
                    <a:pt x="418" y="1090"/>
                    <a:pt x="430" y="1125"/>
                    <a:pt x="421" y="1159"/>
                  </a:cubicBezTo>
                  <a:cubicBezTo>
                    <a:pt x="415" y="1183"/>
                    <a:pt x="409" y="1206"/>
                    <a:pt x="403" y="1230"/>
                  </a:cubicBezTo>
                  <a:close/>
                </a:path>
              </a:pathLst>
            </a:custGeom>
            <a:solidFill>
              <a:srgbClr val="76BA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1" name="Google Shape;181;p9"/>
            <p:cNvSpPr/>
            <p:nvPr/>
          </p:nvSpPr>
          <p:spPr>
            <a:xfrm>
              <a:off x="5038725" y="2368551"/>
              <a:ext cx="2117725" cy="1992313"/>
            </a:xfrm>
            <a:custGeom>
              <a:avLst/>
              <a:gdLst/>
              <a:ahLst/>
              <a:cxnLst/>
              <a:rect l="l" t="t" r="r" b="b"/>
              <a:pathLst>
                <a:path w="709" h="667" extrusionOk="0">
                  <a:moveTo>
                    <a:pt x="354" y="667"/>
                  </a:moveTo>
                  <a:cubicBezTo>
                    <a:pt x="314" y="667"/>
                    <a:pt x="273" y="659"/>
                    <a:pt x="235" y="643"/>
                  </a:cubicBezTo>
                  <a:cubicBezTo>
                    <a:pt x="158" y="611"/>
                    <a:pt x="98" y="551"/>
                    <a:pt x="66" y="474"/>
                  </a:cubicBezTo>
                  <a:cubicBezTo>
                    <a:pt x="0" y="315"/>
                    <a:pt x="76" y="132"/>
                    <a:pt x="235" y="66"/>
                  </a:cubicBezTo>
                  <a:cubicBezTo>
                    <a:pt x="394" y="0"/>
                    <a:pt x="577" y="76"/>
                    <a:pt x="643" y="235"/>
                  </a:cubicBezTo>
                  <a:cubicBezTo>
                    <a:pt x="643" y="235"/>
                    <a:pt x="643" y="235"/>
                    <a:pt x="643" y="235"/>
                  </a:cubicBezTo>
                  <a:cubicBezTo>
                    <a:pt x="709" y="394"/>
                    <a:pt x="633" y="577"/>
                    <a:pt x="474" y="643"/>
                  </a:cubicBezTo>
                  <a:cubicBezTo>
                    <a:pt x="435" y="659"/>
                    <a:pt x="395" y="667"/>
                    <a:pt x="354" y="667"/>
                  </a:cubicBezTo>
                  <a:close/>
                  <a:moveTo>
                    <a:pt x="354" y="134"/>
                  </a:moveTo>
                  <a:cubicBezTo>
                    <a:pt x="326" y="134"/>
                    <a:pt x="297" y="139"/>
                    <a:pt x="270" y="151"/>
                  </a:cubicBezTo>
                  <a:cubicBezTo>
                    <a:pt x="157" y="197"/>
                    <a:pt x="104" y="327"/>
                    <a:pt x="150" y="439"/>
                  </a:cubicBezTo>
                  <a:cubicBezTo>
                    <a:pt x="173" y="494"/>
                    <a:pt x="215" y="536"/>
                    <a:pt x="270" y="559"/>
                  </a:cubicBezTo>
                  <a:cubicBezTo>
                    <a:pt x="324" y="581"/>
                    <a:pt x="384" y="581"/>
                    <a:pt x="439" y="559"/>
                  </a:cubicBezTo>
                  <a:cubicBezTo>
                    <a:pt x="551" y="512"/>
                    <a:pt x="605" y="383"/>
                    <a:pt x="558" y="270"/>
                  </a:cubicBezTo>
                  <a:cubicBezTo>
                    <a:pt x="523" y="185"/>
                    <a:pt x="441" y="134"/>
                    <a:pt x="354" y="134"/>
                  </a:cubicBezTo>
                  <a:close/>
                </a:path>
              </a:pathLst>
            </a:custGeom>
            <a:solidFill>
              <a:srgbClr val="76BA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182" name="Google Shape;182;p9"/>
          <p:cNvSpPr/>
          <p:nvPr/>
        </p:nvSpPr>
        <p:spPr>
          <a:xfrm flipH="1">
            <a:off x="7069127" y="2216587"/>
            <a:ext cx="3274487" cy="918527"/>
          </a:xfrm>
          <a:custGeom>
            <a:avLst/>
            <a:gdLst/>
            <a:ahLst/>
            <a:cxnLst/>
            <a:rect l="l" t="t" r="r" b="b"/>
            <a:pathLst>
              <a:path w="849" h="141" extrusionOk="0">
                <a:moveTo>
                  <a:pt x="71" y="141"/>
                </a:moveTo>
                <a:cubicBezTo>
                  <a:pt x="32" y="141"/>
                  <a:pt x="0" y="109"/>
                  <a:pt x="0" y="70"/>
                </a:cubicBezTo>
                <a:cubicBezTo>
                  <a:pt x="0" y="31"/>
                  <a:pt x="32" y="0"/>
                  <a:pt x="71" y="0"/>
                </a:cubicBezTo>
                <a:cubicBezTo>
                  <a:pt x="816" y="0"/>
                  <a:pt x="816" y="0"/>
                  <a:pt x="816" y="0"/>
                </a:cubicBezTo>
                <a:cubicBezTo>
                  <a:pt x="849" y="141"/>
                  <a:pt x="849" y="141"/>
                  <a:pt x="849" y="141"/>
                </a:cubicBezTo>
                <a:lnTo>
                  <a:pt x="71" y="141"/>
                </a:lnTo>
                <a:close/>
              </a:path>
            </a:pathLst>
          </a:custGeom>
          <a:solidFill>
            <a:srgbClr val="00FF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3" name="Google Shape;183;p9"/>
          <p:cNvSpPr/>
          <p:nvPr/>
        </p:nvSpPr>
        <p:spPr>
          <a:xfrm flipH="1">
            <a:off x="7321158" y="2370562"/>
            <a:ext cx="237796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FUNCIONARIO PÚBLICO</a:t>
            </a:r>
            <a:endParaRPr/>
          </a:p>
        </p:txBody>
      </p:sp>
      <p:sp>
        <p:nvSpPr>
          <p:cNvPr id="184" name="Google Shape;184;p9"/>
          <p:cNvSpPr/>
          <p:nvPr/>
        </p:nvSpPr>
        <p:spPr>
          <a:xfrm flipH="1">
            <a:off x="9823613" y="2265302"/>
            <a:ext cx="431497" cy="4331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5" name="Google Shape;185;p9"/>
          <p:cNvSpPr/>
          <p:nvPr/>
        </p:nvSpPr>
        <p:spPr>
          <a:xfrm flipH="1">
            <a:off x="1816365" y="1454333"/>
            <a:ext cx="917397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INTERACCIÓN  PÚBLICO - PRIVADA</a:t>
            </a:r>
            <a:endParaRPr sz="2800" b="1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6" name="Google Shape;186;p9"/>
          <p:cNvSpPr/>
          <p:nvPr/>
        </p:nvSpPr>
        <p:spPr>
          <a:xfrm flipH="1">
            <a:off x="739231" y="1696118"/>
            <a:ext cx="1077134" cy="1077134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7" name="Google Shape;187;p9"/>
          <p:cNvSpPr/>
          <p:nvPr/>
        </p:nvSpPr>
        <p:spPr>
          <a:xfrm flipH="1">
            <a:off x="850660" y="1807546"/>
            <a:ext cx="854278" cy="854278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188" name="Google Shape;188;p9"/>
          <p:cNvGrpSpPr/>
          <p:nvPr/>
        </p:nvGrpSpPr>
        <p:grpSpPr>
          <a:xfrm>
            <a:off x="9915846" y="2364772"/>
            <a:ext cx="211046" cy="212018"/>
            <a:chOff x="4841875" y="3978275"/>
            <a:chExt cx="344488" cy="346075"/>
          </a:xfrm>
        </p:grpSpPr>
        <p:sp>
          <p:nvSpPr>
            <p:cNvPr id="189" name="Google Shape;189;p9"/>
            <p:cNvSpPr/>
            <p:nvPr/>
          </p:nvSpPr>
          <p:spPr>
            <a:xfrm>
              <a:off x="4886325" y="3978275"/>
              <a:ext cx="300038" cy="301625"/>
            </a:xfrm>
            <a:prstGeom prst="rect">
              <a:avLst/>
            </a:prstGeom>
            <a:noFill/>
            <a:ln w="14275" cap="rnd" cmpd="sng">
              <a:solidFill>
                <a:srgbClr val="76BA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190" name="Google Shape;190;p9"/>
            <p:cNvCxnSpPr/>
            <p:nvPr/>
          </p:nvCxnSpPr>
          <p:spPr>
            <a:xfrm>
              <a:off x="4938713" y="4038600"/>
              <a:ext cx="195263" cy="0"/>
            </a:xfrm>
            <a:prstGeom prst="straightConnector1">
              <a:avLst/>
            </a:prstGeom>
            <a:noFill/>
            <a:ln w="14275" cap="flat" cmpd="sng">
              <a:solidFill>
                <a:srgbClr val="76BA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9"/>
            <p:cNvCxnSpPr/>
            <p:nvPr/>
          </p:nvCxnSpPr>
          <p:spPr>
            <a:xfrm>
              <a:off x="4938713" y="4068763"/>
              <a:ext cx="195263" cy="0"/>
            </a:xfrm>
            <a:prstGeom prst="straightConnector1">
              <a:avLst/>
            </a:prstGeom>
            <a:noFill/>
            <a:ln w="14275" cap="flat" cmpd="sng">
              <a:solidFill>
                <a:srgbClr val="76BA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9"/>
            <p:cNvCxnSpPr/>
            <p:nvPr/>
          </p:nvCxnSpPr>
          <p:spPr>
            <a:xfrm>
              <a:off x="4938713" y="4098925"/>
              <a:ext cx="195263" cy="0"/>
            </a:xfrm>
            <a:prstGeom prst="straightConnector1">
              <a:avLst/>
            </a:prstGeom>
            <a:noFill/>
            <a:ln w="14275" cap="flat" cmpd="sng">
              <a:solidFill>
                <a:srgbClr val="76BA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9"/>
            <p:cNvCxnSpPr/>
            <p:nvPr/>
          </p:nvCxnSpPr>
          <p:spPr>
            <a:xfrm>
              <a:off x="4938713" y="4129088"/>
              <a:ext cx="195263" cy="0"/>
            </a:xfrm>
            <a:prstGeom prst="straightConnector1">
              <a:avLst/>
            </a:prstGeom>
            <a:noFill/>
            <a:ln w="14275" cap="flat" cmpd="sng">
              <a:solidFill>
                <a:srgbClr val="76BA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9"/>
            <p:cNvCxnSpPr/>
            <p:nvPr/>
          </p:nvCxnSpPr>
          <p:spPr>
            <a:xfrm>
              <a:off x="4938713" y="4159250"/>
              <a:ext cx="195263" cy="0"/>
            </a:xfrm>
            <a:prstGeom prst="straightConnector1">
              <a:avLst/>
            </a:prstGeom>
            <a:noFill/>
            <a:ln w="14275" cap="flat" cmpd="sng">
              <a:solidFill>
                <a:srgbClr val="76BA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9"/>
            <p:cNvCxnSpPr/>
            <p:nvPr/>
          </p:nvCxnSpPr>
          <p:spPr>
            <a:xfrm>
              <a:off x="4938713" y="4189413"/>
              <a:ext cx="195263" cy="0"/>
            </a:xfrm>
            <a:prstGeom prst="straightConnector1">
              <a:avLst/>
            </a:prstGeom>
            <a:noFill/>
            <a:ln w="14275" cap="flat" cmpd="sng">
              <a:solidFill>
                <a:srgbClr val="76BA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9"/>
            <p:cNvCxnSpPr/>
            <p:nvPr/>
          </p:nvCxnSpPr>
          <p:spPr>
            <a:xfrm>
              <a:off x="4938713" y="4219575"/>
              <a:ext cx="90488" cy="0"/>
            </a:xfrm>
            <a:prstGeom prst="straightConnector1">
              <a:avLst/>
            </a:prstGeom>
            <a:noFill/>
            <a:ln w="14275" cap="flat" cmpd="sng">
              <a:solidFill>
                <a:srgbClr val="76BA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97" name="Google Shape;197;p9"/>
            <p:cNvSpPr/>
            <p:nvPr/>
          </p:nvSpPr>
          <p:spPr>
            <a:xfrm>
              <a:off x="4841875" y="4038600"/>
              <a:ext cx="285750" cy="285750"/>
            </a:xfrm>
            <a:custGeom>
              <a:avLst/>
              <a:gdLst/>
              <a:ahLst/>
              <a:cxnLst/>
              <a:rect l="l" t="t" r="r" b="b"/>
              <a:pathLst>
                <a:path w="180" h="180" extrusionOk="0">
                  <a:moveTo>
                    <a:pt x="28" y="0"/>
                  </a:moveTo>
                  <a:lnTo>
                    <a:pt x="0" y="0"/>
                  </a:lnTo>
                  <a:lnTo>
                    <a:pt x="0" y="180"/>
                  </a:lnTo>
                  <a:lnTo>
                    <a:pt x="180" y="180"/>
                  </a:lnTo>
                  <a:lnTo>
                    <a:pt x="180" y="152"/>
                  </a:lnTo>
                </a:path>
              </a:pathLst>
            </a:custGeom>
            <a:noFill/>
            <a:ln w="14275" cap="rnd" cmpd="sng">
              <a:solidFill>
                <a:srgbClr val="76BAE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98" name="Google Shape;198;p9"/>
          <p:cNvGrpSpPr/>
          <p:nvPr/>
        </p:nvGrpSpPr>
        <p:grpSpPr>
          <a:xfrm>
            <a:off x="1060417" y="2012199"/>
            <a:ext cx="434764" cy="444971"/>
            <a:chOff x="2681288" y="4338638"/>
            <a:chExt cx="338137" cy="346075"/>
          </a:xfrm>
        </p:grpSpPr>
        <p:sp>
          <p:nvSpPr>
            <p:cNvPr id="199" name="Google Shape;199;p9"/>
            <p:cNvSpPr/>
            <p:nvPr/>
          </p:nvSpPr>
          <p:spPr>
            <a:xfrm>
              <a:off x="2711450" y="4338638"/>
              <a:ext cx="104775" cy="106363"/>
            </a:xfrm>
            <a:prstGeom prst="ellipse">
              <a:avLst/>
            </a:prstGeom>
            <a:noFill/>
            <a:ln w="142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0" name="Google Shape;200;p9"/>
            <p:cNvSpPr/>
            <p:nvPr/>
          </p:nvSpPr>
          <p:spPr>
            <a:xfrm>
              <a:off x="2681288" y="4475163"/>
              <a:ext cx="165100" cy="209550"/>
            </a:xfrm>
            <a:custGeom>
              <a:avLst/>
              <a:gdLst/>
              <a:ahLst/>
              <a:cxnLst/>
              <a:rect l="l" t="t" r="r" b="b"/>
              <a:pathLst>
                <a:path w="44" h="56" extrusionOk="0">
                  <a:moveTo>
                    <a:pt x="4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7" y="26"/>
                    <a:pt x="14" y="30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7" y="26"/>
                    <a:pt x="44" y="16"/>
                    <a:pt x="44" y="0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1" name="Google Shape;201;p9"/>
            <p:cNvSpPr/>
            <p:nvPr/>
          </p:nvSpPr>
          <p:spPr>
            <a:xfrm>
              <a:off x="2749550" y="4475163"/>
              <a:ext cx="30163" cy="104775"/>
            </a:xfrm>
            <a:custGeom>
              <a:avLst/>
              <a:gdLst/>
              <a:ahLst/>
              <a:cxnLst/>
              <a:rect l="l" t="t" r="r" b="b"/>
              <a:pathLst>
                <a:path w="19" h="66" extrusionOk="0">
                  <a:moveTo>
                    <a:pt x="14" y="0"/>
                  </a:moveTo>
                  <a:lnTo>
                    <a:pt x="4" y="0"/>
                  </a:lnTo>
                  <a:lnTo>
                    <a:pt x="0" y="57"/>
                  </a:lnTo>
                  <a:lnTo>
                    <a:pt x="9" y="66"/>
                  </a:lnTo>
                  <a:lnTo>
                    <a:pt x="19" y="57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142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2" name="Google Shape;202;p9"/>
            <p:cNvSpPr/>
            <p:nvPr/>
          </p:nvSpPr>
          <p:spPr>
            <a:xfrm>
              <a:off x="2854325" y="4354513"/>
              <a:ext cx="150813" cy="180975"/>
            </a:xfrm>
            <a:custGeom>
              <a:avLst/>
              <a:gdLst/>
              <a:ahLst/>
              <a:cxnLst/>
              <a:rect l="l" t="t" r="r" b="b"/>
              <a:pathLst>
                <a:path w="40" h="48" extrusionOk="0">
                  <a:moveTo>
                    <a:pt x="0" y="6"/>
                  </a:moveTo>
                  <a:cubicBezTo>
                    <a:pt x="5" y="2"/>
                    <a:pt x="10" y="0"/>
                    <a:pt x="16" y="0"/>
                  </a:cubicBezTo>
                  <a:cubicBezTo>
                    <a:pt x="29" y="0"/>
                    <a:pt x="40" y="11"/>
                    <a:pt x="40" y="24"/>
                  </a:cubicBezTo>
                  <a:cubicBezTo>
                    <a:pt x="40" y="37"/>
                    <a:pt x="29" y="48"/>
                    <a:pt x="16" y="48"/>
                  </a:cubicBezTo>
                  <a:cubicBezTo>
                    <a:pt x="13" y="48"/>
                    <a:pt x="9" y="47"/>
                    <a:pt x="7" y="46"/>
                  </a:cubicBezTo>
                </a:path>
              </a:pathLst>
            </a:custGeom>
            <a:noFill/>
            <a:ln w="142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3" name="Google Shape;203;p9"/>
            <p:cNvSpPr/>
            <p:nvPr/>
          </p:nvSpPr>
          <p:spPr>
            <a:xfrm>
              <a:off x="2876550" y="4338638"/>
              <a:ext cx="142875" cy="139700"/>
            </a:xfrm>
            <a:custGeom>
              <a:avLst/>
              <a:gdLst/>
              <a:ahLst/>
              <a:cxnLst/>
              <a:rect l="l" t="t" r="r" b="b"/>
              <a:pathLst>
                <a:path w="90" h="88" extrusionOk="0">
                  <a:moveTo>
                    <a:pt x="90" y="0"/>
                  </a:moveTo>
                  <a:lnTo>
                    <a:pt x="24" y="88"/>
                  </a:lnTo>
                  <a:lnTo>
                    <a:pt x="0" y="62"/>
                  </a:lnTo>
                </a:path>
              </a:pathLst>
            </a:custGeom>
            <a:noFill/>
            <a:ln w="14275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204" name="Google Shape;204;p9"/>
          <p:cNvSpPr/>
          <p:nvPr/>
        </p:nvSpPr>
        <p:spPr>
          <a:xfrm rot="5400000">
            <a:off x="3462528" y="3528687"/>
            <a:ext cx="743712" cy="78080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D9EC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05" name="Google Shape;205;p9"/>
          <p:cNvSpPr/>
          <p:nvPr/>
        </p:nvSpPr>
        <p:spPr>
          <a:xfrm rot="5400000">
            <a:off x="8177197" y="3528687"/>
            <a:ext cx="743712" cy="78080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D9EC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06" name="Google Shape;206;p9"/>
          <p:cNvSpPr/>
          <p:nvPr/>
        </p:nvSpPr>
        <p:spPr>
          <a:xfrm>
            <a:off x="2805766" y="4973698"/>
            <a:ext cx="2057235" cy="1029918"/>
          </a:xfrm>
          <a:prstGeom prst="ellipse">
            <a:avLst/>
          </a:prstGeom>
          <a:solidFill>
            <a:srgbClr val="113D56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ART. 148 CCCN</a:t>
            </a:r>
            <a:endParaRPr sz="1400" b="1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07" name="Google Shape;207;p9"/>
          <p:cNvSpPr/>
          <p:nvPr/>
        </p:nvSpPr>
        <p:spPr>
          <a:xfrm>
            <a:off x="5589877" y="2255096"/>
            <a:ext cx="1215162" cy="710406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28575" cap="flat" cmpd="sng">
            <a:solidFill>
              <a:srgbClr val="9296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08" name="Google Shape;208;p9"/>
          <p:cNvSpPr/>
          <p:nvPr/>
        </p:nvSpPr>
        <p:spPr>
          <a:xfrm>
            <a:off x="7440114" y="4347753"/>
            <a:ext cx="2383499" cy="2226642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09" name="Google Shape;209;p9"/>
          <p:cNvSpPr/>
          <p:nvPr/>
        </p:nvSpPr>
        <p:spPr>
          <a:xfrm>
            <a:off x="7440114" y="4657248"/>
            <a:ext cx="2443798" cy="33671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Const. Nacional</a:t>
            </a:r>
            <a:endParaRPr/>
          </a:p>
        </p:txBody>
      </p:sp>
      <p:sp>
        <p:nvSpPr>
          <p:cNvPr id="210" name="Google Shape;210;p9"/>
          <p:cNvSpPr/>
          <p:nvPr/>
        </p:nvSpPr>
        <p:spPr>
          <a:xfrm>
            <a:off x="7415259" y="5093935"/>
            <a:ext cx="2443798" cy="33671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Convenciones Internacionales</a:t>
            </a:r>
            <a:endParaRPr/>
          </a:p>
        </p:txBody>
      </p:sp>
      <p:sp>
        <p:nvSpPr>
          <p:cNvPr id="211" name="Google Shape;211;p9"/>
          <p:cNvSpPr/>
          <p:nvPr/>
        </p:nvSpPr>
        <p:spPr>
          <a:xfrm>
            <a:off x="7409964" y="5552617"/>
            <a:ext cx="2443798" cy="33671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Ley 25.188</a:t>
            </a:r>
            <a:endParaRPr/>
          </a:p>
        </p:txBody>
      </p:sp>
      <p:sp>
        <p:nvSpPr>
          <p:cNvPr id="212" name="Google Shape;212;p9"/>
          <p:cNvSpPr/>
          <p:nvPr/>
        </p:nvSpPr>
        <p:spPr>
          <a:xfrm>
            <a:off x="7415259" y="6045493"/>
            <a:ext cx="2443798" cy="33671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Dto 41/99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oogle Shape;218;p10"/>
          <p:cNvGrpSpPr/>
          <p:nvPr/>
        </p:nvGrpSpPr>
        <p:grpSpPr>
          <a:xfrm>
            <a:off x="1385547" y="2299903"/>
            <a:ext cx="2259782" cy="2259782"/>
            <a:chOff x="1694179" y="1676048"/>
            <a:chExt cx="1077274" cy="1077274"/>
          </a:xfrm>
        </p:grpSpPr>
        <p:sp>
          <p:nvSpPr>
            <p:cNvPr id="219" name="Google Shape;219;p10"/>
            <p:cNvSpPr/>
            <p:nvPr/>
          </p:nvSpPr>
          <p:spPr>
            <a:xfrm flipH="1">
              <a:off x="1694179" y="1676048"/>
              <a:ext cx="1077274" cy="1077274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0" name="Google Shape;220;p10"/>
            <p:cNvSpPr/>
            <p:nvPr/>
          </p:nvSpPr>
          <p:spPr>
            <a:xfrm flipH="1">
              <a:off x="1805622" y="1787490"/>
              <a:ext cx="854389" cy="854389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221" name="Google Shape;221;p10"/>
          <p:cNvGrpSpPr/>
          <p:nvPr/>
        </p:nvGrpSpPr>
        <p:grpSpPr>
          <a:xfrm>
            <a:off x="8540014" y="2299903"/>
            <a:ext cx="2259782" cy="2259782"/>
            <a:chOff x="1694179" y="1676048"/>
            <a:chExt cx="1077274" cy="1077274"/>
          </a:xfrm>
        </p:grpSpPr>
        <p:sp>
          <p:nvSpPr>
            <p:cNvPr id="222" name="Google Shape;222;p10"/>
            <p:cNvSpPr/>
            <p:nvPr/>
          </p:nvSpPr>
          <p:spPr>
            <a:xfrm flipH="1">
              <a:off x="1694179" y="1676048"/>
              <a:ext cx="1077274" cy="1077274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3" name="Google Shape;223;p10"/>
            <p:cNvSpPr/>
            <p:nvPr/>
          </p:nvSpPr>
          <p:spPr>
            <a:xfrm flipH="1">
              <a:off x="1805622" y="1787490"/>
              <a:ext cx="854389" cy="854389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224" name="Google Shape;224;p10"/>
          <p:cNvSpPr/>
          <p:nvPr/>
        </p:nvSpPr>
        <p:spPr>
          <a:xfrm rot="10800000">
            <a:off x="5782295" y="4482508"/>
            <a:ext cx="625823" cy="246189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225" name="Google Shape;225;p10"/>
          <p:cNvGrpSpPr/>
          <p:nvPr/>
        </p:nvGrpSpPr>
        <p:grpSpPr>
          <a:xfrm>
            <a:off x="4965315" y="2299903"/>
            <a:ext cx="2259782" cy="2259782"/>
            <a:chOff x="1694179" y="1676048"/>
            <a:chExt cx="1077274" cy="1077274"/>
          </a:xfrm>
        </p:grpSpPr>
        <p:sp>
          <p:nvSpPr>
            <p:cNvPr id="226" name="Google Shape;226;p10"/>
            <p:cNvSpPr/>
            <p:nvPr/>
          </p:nvSpPr>
          <p:spPr>
            <a:xfrm flipH="1">
              <a:off x="1694179" y="1676048"/>
              <a:ext cx="1077274" cy="1077274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7" name="Google Shape;227;p10"/>
            <p:cNvSpPr/>
            <p:nvPr/>
          </p:nvSpPr>
          <p:spPr>
            <a:xfrm flipH="1">
              <a:off x="1805622" y="1787490"/>
              <a:ext cx="854389" cy="854389"/>
            </a:xfrm>
            <a:prstGeom prst="ellipse">
              <a:avLst/>
            </a:prstGeom>
            <a:solidFill>
              <a:srgbClr val="00FF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228" name="Google Shape;228;p10"/>
          <p:cNvGrpSpPr/>
          <p:nvPr/>
        </p:nvGrpSpPr>
        <p:grpSpPr>
          <a:xfrm>
            <a:off x="9248101" y="3041587"/>
            <a:ext cx="843606" cy="776413"/>
            <a:chOff x="3397250" y="5064126"/>
            <a:chExt cx="358776" cy="330200"/>
          </a:xfrm>
        </p:grpSpPr>
        <p:sp>
          <p:nvSpPr>
            <p:cNvPr id="229" name="Google Shape;229;p10"/>
            <p:cNvSpPr/>
            <p:nvPr/>
          </p:nvSpPr>
          <p:spPr>
            <a:xfrm>
              <a:off x="3516313" y="5064126"/>
              <a:ext cx="239713" cy="88900"/>
            </a:xfrm>
            <a:custGeom>
              <a:avLst/>
              <a:gdLst/>
              <a:ahLst/>
              <a:cxnLst/>
              <a:rect l="l" t="t" r="r" b="b"/>
              <a:pathLst>
                <a:path w="907" h="340" extrusionOk="0">
                  <a:moveTo>
                    <a:pt x="878" y="340"/>
                  </a:moveTo>
                  <a:lnTo>
                    <a:pt x="28" y="340"/>
                  </a:lnTo>
                  <a:lnTo>
                    <a:pt x="28" y="340"/>
                  </a:lnTo>
                  <a:lnTo>
                    <a:pt x="22" y="339"/>
                  </a:lnTo>
                  <a:lnTo>
                    <a:pt x="17" y="338"/>
                  </a:lnTo>
                  <a:lnTo>
                    <a:pt x="12" y="335"/>
                  </a:lnTo>
                  <a:lnTo>
                    <a:pt x="8" y="332"/>
                  </a:lnTo>
                  <a:lnTo>
                    <a:pt x="5" y="328"/>
                  </a:lnTo>
                  <a:lnTo>
                    <a:pt x="2" y="323"/>
                  </a:lnTo>
                  <a:lnTo>
                    <a:pt x="0" y="318"/>
                  </a:lnTo>
                  <a:lnTo>
                    <a:pt x="0" y="31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2" y="17"/>
                  </a:lnTo>
                  <a:lnTo>
                    <a:pt x="5" y="13"/>
                  </a:lnTo>
                  <a:lnTo>
                    <a:pt x="8" y="9"/>
                  </a:lnTo>
                  <a:lnTo>
                    <a:pt x="12" y="5"/>
                  </a:lnTo>
                  <a:lnTo>
                    <a:pt x="17" y="2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878" y="0"/>
                  </a:lnTo>
                  <a:lnTo>
                    <a:pt x="878" y="0"/>
                  </a:lnTo>
                  <a:lnTo>
                    <a:pt x="883" y="1"/>
                  </a:lnTo>
                  <a:lnTo>
                    <a:pt x="889" y="2"/>
                  </a:lnTo>
                  <a:lnTo>
                    <a:pt x="893" y="5"/>
                  </a:lnTo>
                  <a:lnTo>
                    <a:pt x="899" y="9"/>
                  </a:lnTo>
                  <a:lnTo>
                    <a:pt x="902" y="13"/>
                  </a:lnTo>
                  <a:lnTo>
                    <a:pt x="905" y="17"/>
                  </a:lnTo>
                  <a:lnTo>
                    <a:pt x="906" y="23"/>
                  </a:lnTo>
                  <a:lnTo>
                    <a:pt x="907" y="28"/>
                  </a:lnTo>
                  <a:lnTo>
                    <a:pt x="907" y="312"/>
                  </a:lnTo>
                  <a:lnTo>
                    <a:pt x="907" y="312"/>
                  </a:lnTo>
                  <a:lnTo>
                    <a:pt x="906" y="318"/>
                  </a:lnTo>
                  <a:lnTo>
                    <a:pt x="905" y="323"/>
                  </a:lnTo>
                  <a:lnTo>
                    <a:pt x="902" y="328"/>
                  </a:lnTo>
                  <a:lnTo>
                    <a:pt x="899" y="332"/>
                  </a:lnTo>
                  <a:lnTo>
                    <a:pt x="893" y="335"/>
                  </a:lnTo>
                  <a:lnTo>
                    <a:pt x="889" y="338"/>
                  </a:lnTo>
                  <a:lnTo>
                    <a:pt x="883" y="339"/>
                  </a:lnTo>
                  <a:lnTo>
                    <a:pt x="878" y="340"/>
                  </a:lnTo>
                  <a:lnTo>
                    <a:pt x="878" y="340"/>
                  </a:lnTo>
                  <a:close/>
                  <a:moveTo>
                    <a:pt x="56" y="284"/>
                  </a:moveTo>
                  <a:lnTo>
                    <a:pt x="850" y="284"/>
                  </a:lnTo>
                  <a:lnTo>
                    <a:pt x="850" y="57"/>
                  </a:lnTo>
                  <a:lnTo>
                    <a:pt x="56" y="57"/>
                  </a:lnTo>
                  <a:lnTo>
                    <a:pt x="56" y="28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0" name="Google Shape;230;p10"/>
            <p:cNvSpPr/>
            <p:nvPr/>
          </p:nvSpPr>
          <p:spPr>
            <a:xfrm>
              <a:off x="3516313" y="5183188"/>
              <a:ext cx="239713" cy="90488"/>
            </a:xfrm>
            <a:custGeom>
              <a:avLst/>
              <a:gdLst/>
              <a:ahLst/>
              <a:cxnLst/>
              <a:rect l="l" t="t" r="r" b="b"/>
              <a:pathLst>
                <a:path w="907" h="340" extrusionOk="0">
                  <a:moveTo>
                    <a:pt x="878" y="340"/>
                  </a:moveTo>
                  <a:lnTo>
                    <a:pt x="28" y="340"/>
                  </a:lnTo>
                  <a:lnTo>
                    <a:pt x="28" y="340"/>
                  </a:lnTo>
                  <a:lnTo>
                    <a:pt x="22" y="339"/>
                  </a:lnTo>
                  <a:lnTo>
                    <a:pt x="17" y="338"/>
                  </a:lnTo>
                  <a:lnTo>
                    <a:pt x="12" y="335"/>
                  </a:lnTo>
                  <a:lnTo>
                    <a:pt x="8" y="332"/>
                  </a:lnTo>
                  <a:lnTo>
                    <a:pt x="5" y="328"/>
                  </a:lnTo>
                  <a:lnTo>
                    <a:pt x="2" y="323"/>
                  </a:lnTo>
                  <a:lnTo>
                    <a:pt x="0" y="318"/>
                  </a:lnTo>
                  <a:lnTo>
                    <a:pt x="0" y="31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2" y="17"/>
                  </a:lnTo>
                  <a:lnTo>
                    <a:pt x="5" y="13"/>
                  </a:lnTo>
                  <a:lnTo>
                    <a:pt x="8" y="8"/>
                  </a:lnTo>
                  <a:lnTo>
                    <a:pt x="12" y="5"/>
                  </a:lnTo>
                  <a:lnTo>
                    <a:pt x="17" y="2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878" y="0"/>
                  </a:lnTo>
                  <a:lnTo>
                    <a:pt x="878" y="0"/>
                  </a:lnTo>
                  <a:lnTo>
                    <a:pt x="883" y="1"/>
                  </a:lnTo>
                  <a:lnTo>
                    <a:pt x="889" y="2"/>
                  </a:lnTo>
                  <a:lnTo>
                    <a:pt x="893" y="5"/>
                  </a:lnTo>
                  <a:lnTo>
                    <a:pt x="899" y="8"/>
                  </a:lnTo>
                  <a:lnTo>
                    <a:pt x="902" y="13"/>
                  </a:lnTo>
                  <a:lnTo>
                    <a:pt x="905" y="17"/>
                  </a:lnTo>
                  <a:lnTo>
                    <a:pt x="906" y="23"/>
                  </a:lnTo>
                  <a:lnTo>
                    <a:pt x="907" y="28"/>
                  </a:lnTo>
                  <a:lnTo>
                    <a:pt x="907" y="312"/>
                  </a:lnTo>
                  <a:lnTo>
                    <a:pt x="907" y="312"/>
                  </a:lnTo>
                  <a:lnTo>
                    <a:pt x="906" y="318"/>
                  </a:lnTo>
                  <a:lnTo>
                    <a:pt x="905" y="323"/>
                  </a:lnTo>
                  <a:lnTo>
                    <a:pt x="902" y="328"/>
                  </a:lnTo>
                  <a:lnTo>
                    <a:pt x="899" y="332"/>
                  </a:lnTo>
                  <a:lnTo>
                    <a:pt x="893" y="335"/>
                  </a:lnTo>
                  <a:lnTo>
                    <a:pt x="889" y="338"/>
                  </a:lnTo>
                  <a:lnTo>
                    <a:pt x="883" y="339"/>
                  </a:lnTo>
                  <a:lnTo>
                    <a:pt x="878" y="340"/>
                  </a:lnTo>
                  <a:lnTo>
                    <a:pt x="878" y="340"/>
                  </a:lnTo>
                  <a:close/>
                  <a:moveTo>
                    <a:pt x="56" y="283"/>
                  </a:moveTo>
                  <a:lnTo>
                    <a:pt x="850" y="283"/>
                  </a:lnTo>
                  <a:lnTo>
                    <a:pt x="850" y="56"/>
                  </a:lnTo>
                  <a:lnTo>
                    <a:pt x="56" y="56"/>
                  </a:lnTo>
                  <a:lnTo>
                    <a:pt x="56" y="28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1" name="Google Shape;231;p10"/>
            <p:cNvSpPr/>
            <p:nvPr/>
          </p:nvSpPr>
          <p:spPr>
            <a:xfrm>
              <a:off x="3516313" y="5303838"/>
              <a:ext cx="239713" cy="90488"/>
            </a:xfrm>
            <a:custGeom>
              <a:avLst/>
              <a:gdLst/>
              <a:ahLst/>
              <a:cxnLst/>
              <a:rect l="l" t="t" r="r" b="b"/>
              <a:pathLst>
                <a:path w="907" h="340" extrusionOk="0">
                  <a:moveTo>
                    <a:pt x="878" y="340"/>
                  </a:moveTo>
                  <a:lnTo>
                    <a:pt x="28" y="340"/>
                  </a:lnTo>
                  <a:lnTo>
                    <a:pt x="28" y="340"/>
                  </a:lnTo>
                  <a:lnTo>
                    <a:pt x="22" y="339"/>
                  </a:lnTo>
                  <a:lnTo>
                    <a:pt x="17" y="338"/>
                  </a:lnTo>
                  <a:lnTo>
                    <a:pt x="12" y="335"/>
                  </a:lnTo>
                  <a:lnTo>
                    <a:pt x="8" y="332"/>
                  </a:lnTo>
                  <a:lnTo>
                    <a:pt x="5" y="328"/>
                  </a:lnTo>
                  <a:lnTo>
                    <a:pt x="2" y="323"/>
                  </a:lnTo>
                  <a:lnTo>
                    <a:pt x="0" y="318"/>
                  </a:lnTo>
                  <a:lnTo>
                    <a:pt x="0" y="31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2" y="17"/>
                  </a:lnTo>
                  <a:lnTo>
                    <a:pt x="5" y="13"/>
                  </a:lnTo>
                  <a:lnTo>
                    <a:pt x="8" y="8"/>
                  </a:lnTo>
                  <a:lnTo>
                    <a:pt x="12" y="5"/>
                  </a:lnTo>
                  <a:lnTo>
                    <a:pt x="17" y="2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878" y="0"/>
                  </a:lnTo>
                  <a:lnTo>
                    <a:pt x="878" y="0"/>
                  </a:lnTo>
                  <a:lnTo>
                    <a:pt x="883" y="1"/>
                  </a:lnTo>
                  <a:lnTo>
                    <a:pt x="889" y="2"/>
                  </a:lnTo>
                  <a:lnTo>
                    <a:pt x="893" y="5"/>
                  </a:lnTo>
                  <a:lnTo>
                    <a:pt x="899" y="8"/>
                  </a:lnTo>
                  <a:lnTo>
                    <a:pt x="902" y="13"/>
                  </a:lnTo>
                  <a:lnTo>
                    <a:pt x="905" y="17"/>
                  </a:lnTo>
                  <a:lnTo>
                    <a:pt x="906" y="23"/>
                  </a:lnTo>
                  <a:lnTo>
                    <a:pt x="907" y="28"/>
                  </a:lnTo>
                  <a:lnTo>
                    <a:pt x="907" y="312"/>
                  </a:lnTo>
                  <a:lnTo>
                    <a:pt x="907" y="312"/>
                  </a:lnTo>
                  <a:lnTo>
                    <a:pt x="906" y="318"/>
                  </a:lnTo>
                  <a:lnTo>
                    <a:pt x="905" y="323"/>
                  </a:lnTo>
                  <a:lnTo>
                    <a:pt x="902" y="328"/>
                  </a:lnTo>
                  <a:lnTo>
                    <a:pt x="899" y="332"/>
                  </a:lnTo>
                  <a:lnTo>
                    <a:pt x="893" y="335"/>
                  </a:lnTo>
                  <a:lnTo>
                    <a:pt x="889" y="338"/>
                  </a:lnTo>
                  <a:lnTo>
                    <a:pt x="883" y="339"/>
                  </a:lnTo>
                  <a:lnTo>
                    <a:pt x="878" y="340"/>
                  </a:lnTo>
                  <a:lnTo>
                    <a:pt x="878" y="340"/>
                  </a:lnTo>
                  <a:close/>
                  <a:moveTo>
                    <a:pt x="56" y="284"/>
                  </a:moveTo>
                  <a:lnTo>
                    <a:pt x="850" y="284"/>
                  </a:lnTo>
                  <a:lnTo>
                    <a:pt x="850" y="57"/>
                  </a:lnTo>
                  <a:lnTo>
                    <a:pt x="56" y="57"/>
                  </a:lnTo>
                  <a:lnTo>
                    <a:pt x="56" y="28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2" name="Google Shape;232;p10"/>
            <p:cNvSpPr/>
            <p:nvPr/>
          </p:nvSpPr>
          <p:spPr>
            <a:xfrm>
              <a:off x="3397250" y="5064126"/>
              <a:ext cx="88900" cy="88900"/>
            </a:xfrm>
            <a:custGeom>
              <a:avLst/>
              <a:gdLst/>
              <a:ahLst/>
              <a:cxnLst/>
              <a:rect l="l" t="t" r="r" b="b"/>
              <a:pathLst>
                <a:path w="340" h="340" extrusionOk="0">
                  <a:moveTo>
                    <a:pt x="312" y="340"/>
                  </a:moveTo>
                  <a:lnTo>
                    <a:pt x="28" y="340"/>
                  </a:lnTo>
                  <a:lnTo>
                    <a:pt x="28" y="340"/>
                  </a:lnTo>
                  <a:lnTo>
                    <a:pt x="22" y="339"/>
                  </a:lnTo>
                  <a:lnTo>
                    <a:pt x="17" y="338"/>
                  </a:lnTo>
                  <a:lnTo>
                    <a:pt x="12" y="335"/>
                  </a:lnTo>
                  <a:lnTo>
                    <a:pt x="8" y="332"/>
                  </a:lnTo>
                  <a:lnTo>
                    <a:pt x="5" y="328"/>
                  </a:lnTo>
                  <a:lnTo>
                    <a:pt x="2" y="323"/>
                  </a:lnTo>
                  <a:lnTo>
                    <a:pt x="0" y="318"/>
                  </a:lnTo>
                  <a:lnTo>
                    <a:pt x="0" y="31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2" y="17"/>
                  </a:lnTo>
                  <a:lnTo>
                    <a:pt x="5" y="13"/>
                  </a:lnTo>
                  <a:lnTo>
                    <a:pt x="8" y="9"/>
                  </a:lnTo>
                  <a:lnTo>
                    <a:pt x="12" y="5"/>
                  </a:lnTo>
                  <a:lnTo>
                    <a:pt x="17" y="2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317" y="1"/>
                  </a:lnTo>
                  <a:lnTo>
                    <a:pt x="322" y="2"/>
                  </a:lnTo>
                  <a:lnTo>
                    <a:pt x="327" y="5"/>
                  </a:lnTo>
                  <a:lnTo>
                    <a:pt x="331" y="9"/>
                  </a:lnTo>
                  <a:lnTo>
                    <a:pt x="335" y="13"/>
                  </a:lnTo>
                  <a:lnTo>
                    <a:pt x="337" y="17"/>
                  </a:lnTo>
                  <a:lnTo>
                    <a:pt x="339" y="23"/>
                  </a:lnTo>
                  <a:lnTo>
                    <a:pt x="340" y="28"/>
                  </a:lnTo>
                  <a:lnTo>
                    <a:pt x="340" y="312"/>
                  </a:lnTo>
                  <a:lnTo>
                    <a:pt x="340" y="312"/>
                  </a:lnTo>
                  <a:lnTo>
                    <a:pt x="339" y="318"/>
                  </a:lnTo>
                  <a:lnTo>
                    <a:pt x="337" y="323"/>
                  </a:lnTo>
                  <a:lnTo>
                    <a:pt x="335" y="328"/>
                  </a:lnTo>
                  <a:lnTo>
                    <a:pt x="331" y="332"/>
                  </a:lnTo>
                  <a:lnTo>
                    <a:pt x="327" y="335"/>
                  </a:lnTo>
                  <a:lnTo>
                    <a:pt x="322" y="338"/>
                  </a:lnTo>
                  <a:lnTo>
                    <a:pt x="317" y="339"/>
                  </a:lnTo>
                  <a:lnTo>
                    <a:pt x="312" y="340"/>
                  </a:lnTo>
                  <a:lnTo>
                    <a:pt x="312" y="340"/>
                  </a:lnTo>
                  <a:close/>
                  <a:moveTo>
                    <a:pt x="57" y="284"/>
                  </a:moveTo>
                  <a:lnTo>
                    <a:pt x="283" y="284"/>
                  </a:lnTo>
                  <a:lnTo>
                    <a:pt x="283" y="57"/>
                  </a:lnTo>
                  <a:lnTo>
                    <a:pt x="57" y="57"/>
                  </a:lnTo>
                  <a:lnTo>
                    <a:pt x="57" y="28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3" name="Google Shape;233;p10"/>
            <p:cNvSpPr/>
            <p:nvPr/>
          </p:nvSpPr>
          <p:spPr>
            <a:xfrm>
              <a:off x="3397250" y="5183188"/>
              <a:ext cx="88900" cy="90488"/>
            </a:xfrm>
            <a:custGeom>
              <a:avLst/>
              <a:gdLst/>
              <a:ahLst/>
              <a:cxnLst/>
              <a:rect l="l" t="t" r="r" b="b"/>
              <a:pathLst>
                <a:path w="340" h="340" extrusionOk="0">
                  <a:moveTo>
                    <a:pt x="312" y="340"/>
                  </a:moveTo>
                  <a:lnTo>
                    <a:pt x="28" y="340"/>
                  </a:lnTo>
                  <a:lnTo>
                    <a:pt x="28" y="340"/>
                  </a:lnTo>
                  <a:lnTo>
                    <a:pt x="22" y="339"/>
                  </a:lnTo>
                  <a:lnTo>
                    <a:pt x="17" y="338"/>
                  </a:lnTo>
                  <a:lnTo>
                    <a:pt x="12" y="335"/>
                  </a:lnTo>
                  <a:lnTo>
                    <a:pt x="8" y="332"/>
                  </a:lnTo>
                  <a:lnTo>
                    <a:pt x="5" y="328"/>
                  </a:lnTo>
                  <a:lnTo>
                    <a:pt x="2" y="323"/>
                  </a:lnTo>
                  <a:lnTo>
                    <a:pt x="0" y="318"/>
                  </a:lnTo>
                  <a:lnTo>
                    <a:pt x="0" y="31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2" y="17"/>
                  </a:lnTo>
                  <a:lnTo>
                    <a:pt x="5" y="13"/>
                  </a:lnTo>
                  <a:lnTo>
                    <a:pt x="8" y="8"/>
                  </a:lnTo>
                  <a:lnTo>
                    <a:pt x="12" y="5"/>
                  </a:lnTo>
                  <a:lnTo>
                    <a:pt x="17" y="2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317" y="1"/>
                  </a:lnTo>
                  <a:lnTo>
                    <a:pt x="322" y="2"/>
                  </a:lnTo>
                  <a:lnTo>
                    <a:pt x="327" y="5"/>
                  </a:lnTo>
                  <a:lnTo>
                    <a:pt x="331" y="8"/>
                  </a:lnTo>
                  <a:lnTo>
                    <a:pt x="335" y="13"/>
                  </a:lnTo>
                  <a:lnTo>
                    <a:pt x="337" y="17"/>
                  </a:lnTo>
                  <a:lnTo>
                    <a:pt x="339" y="23"/>
                  </a:lnTo>
                  <a:lnTo>
                    <a:pt x="340" y="28"/>
                  </a:lnTo>
                  <a:lnTo>
                    <a:pt x="340" y="312"/>
                  </a:lnTo>
                  <a:lnTo>
                    <a:pt x="340" y="312"/>
                  </a:lnTo>
                  <a:lnTo>
                    <a:pt x="339" y="318"/>
                  </a:lnTo>
                  <a:lnTo>
                    <a:pt x="337" y="323"/>
                  </a:lnTo>
                  <a:lnTo>
                    <a:pt x="335" y="328"/>
                  </a:lnTo>
                  <a:lnTo>
                    <a:pt x="331" y="332"/>
                  </a:lnTo>
                  <a:lnTo>
                    <a:pt x="327" y="335"/>
                  </a:lnTo>
                  <a:lnTo>
                    <a:pt x="322" y="338"/>
                  </a:lnTo>
                  <a:lnTo>
                    <a:pt x="317" y="339"/>
                  </a:lnTo>
                  <a:lnTo>
                    <a:pt x="312" y="340"/>
                  </a:lnTo>
                  <a:lnTo>
                    <a:pt x="312" y="340"/>
                  </a:lnTo>
                  <a:close/>
                  <a:moveTo>
                    <a:pt x="57" y="283"/>
                  </a:moveTo>
                  <a:lnTo>
                    <a:pt x="283" y="283"/>
                  </a:lnTo>
                  <a:lnTo>
                    <a:pt x="283" y="56"/>
                  </a:lnTo>
                  <a:lnTo>
                    <a:pt x="57" y="56"/>
                  </a:lnTo>
                  <a:lnTo>
                    <a:pt x="57" y="28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4" name="Google Shape;234;p10"/>
            <p:cNvSpPr/>
            <p:nvPr/>
          </p:nvSpPr>
          <p:spPr>
            <a:xfrm>
              <a:off x="3397250" y="5303838"/>
              <a:ext cx="88900" cy="90488"/>
            </a:xfrm>
            <a:custGeom>
              <a:avLst/>
              <a:gdLst/>
              <a:ahLst/>
              <a:cxnLst/>
              <a:rect l="l" t="t" r="r" b="b"/>
              <a:pathLst>
                <a:path w="340" h="340" extrusionOk="0">
                  <a:moveTo>
                    <a:pt x="312" y="340"/>
                  </a:moveTo>
                  <a:lnTo>
                    <a:pt x="28" y="340"/>
                  </a:lnTo>
                  <a:lnTo>
                    <a:pt x="28" y="340"/>
                  </a:lnTo>
                  <a:lnTo>
                    <a:pt x="22" y="339"/>
                  </a:lnTo>
                  <a:lnTo>
                    <a:pt x="17" y="338"/>
                  </a:lnTo>
                  <a:lnTo>
                    <a:pt x="12" y="335"/>
                  </a:lnTo>
                  <a:lnTo>
                    <a:pt x="8" y="332"/>
                  </a:lnTo>
                  <a:lnTo>
                    <a:pt x="5" y="328"/>
                  </a:lnTo>
                  <a:lnTo>
                    <a:pt x="2" y="323"/>
                  </a:lnTo>
                  <a:lnTo>
                    <a:pt x="0" y="318"/>
                  </a:lnTo>
                  <a:lnTo>
                    <a:pt x="0" y="31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2" y="17"/>
                  </a:lnTo>
                  <a:lnTo>
                    <a:pt x="5" y="13"/>
                  </a:lnTo>
                  <a:lnTo>
                    <a:pt x="8" y="8"/>
                  </a:lnTo>
                  <a:lnTo>
                    <a:pt x="12" y="5"/>
                  </a:lnTo>
                  <a:lnTo>
                    <a:pt x="17" y="2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317" y="1"/>
                  </a:lnTo>
                  <a:lnTo>
                    <a:pt x="322" y="2"/>
                  </a:lnTo>
                  <a:lnTo>
                    <a:pt x="327" y="5"/>
                  </a:lnTo>
                  <a:lnTo>
                    <a:pt x="331" y="8"/>
                  </a:lnTo>
                  <a:lnTo>
                    <a:pt x="335" y="13"/>
                  </a:lnTo>
                  <a:lnTo>
                    <a:pt x="337" y="17"/>
                  </a:lnTo>
                  <a:lnTo>
                    <a:pt x="339" y="23"/>
                  </a:lnTo>
                  <a:lnTo>
                    <a:pt x="340" y="28"/>
                  </a:lnTo>
                  <a:lnTo>
                    <a:pt x="340" y="312"/>
                  </a:lnTo>
                  <a:lnTo>
                    <a:pt x="340" y="312"/>
                  </a:lnTo>
                  <a:lnTo>
                    <a:pt x="339" y="318"/>
                  </a:lnTo>
                  <a:lnTo>
                    <a:pt x="337" y="323"/>
                  </a:lnTo>
                  <a:lnTo>
                    <a:pt x="335" y="328"/>
                  </a:lnTo>
                  <a:lnTo>
                    <a:pt x="331" y="332"/>
                  </a:lnTo>
                  <a:lnTo>
                    <a:pt x="327" y="335"/>
                  </a:lnTo>
                  <a:lnTo>
                    <a:pt x="322" y="338"/>
                  </a:lnTo>
                  <a:lnTo>
                    <a:pt x="317" y="339"/>
                  </a:lnTo>
                  <a:lnTo>
                    <a:pt x="312" y="340"/>
                  </a:lnTo>
                  <a:lnTo>
                    <a:pt x="312" y="340"/>
                  </a:lnTo>
                  <a:close/>
                  <a:moveTo>
                    <a:pt x="57" y="284"/>
                  </a:moveTo>
                  <a:lnTo>
                    <a:pt x="283" y="284"/>
                  </a:lnTo>
                  <a:lnTo>
                    <a:pt x="283" y="57"/>
                  </a:lnTo>
                  <a:lnTo>
                    <a:pt x="57" y="57"/>
                  </a:lnTo>
                  <a:lnTo>
                    <a:pt x="57" y="28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235" name="Google Shape;235;p10"/>
          <p:cNvSpPr/>
          <p:nvPr/>
        </p:nvSpPr>
        <p:spPr>
          <a:xfrm>
            <a:off x="1263001" y="5072576"/>
            <a:ext cx="2699399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¿ Por qué es importante la nueva ley?</a:t>
            </a:r>
            <a:endParaRPr/>
          </a:p>
        </p:txBody>
      </p:sp>
      <p:sp>
        <p:nvSpPr>
          <p:cNvPr id="236" name="Google Shape;236;p10"/>
          <p:cNvSpPr/>
          <p:nvPr/>
        </p:nvSpPr>
        <p:spPr>
          <a:xfrm>
            <a:off x="4965315" y="5072576"/>
            <a:ext cx="253276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FF9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Delitos y Consecuencias</a:t>
            </a:r>
            <a:endParaRPr sz="2400" b="1">
              <a:solidFill>
                <a:srgbClr val="00FF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7" name="Google Shape;237;p10"/>
          <p:cNvSpPr/>
          <p:nvPr/>
        </p:nvSpPr>
        <p:spPr>
          <a:xfrm>
            <a:off x="8908864" y="5072576"/>
            <a:ext cx="212489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Programas de Integridad</a:t>
            </a:r>
            <a:endParaRPr sz="2400" b="1">
              <a:solidFill>
                <a:srgbClr val="A5A5A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238" name="Google Shape;238;p10"/>
          <p:cNvGrpSpPr/>
          <p:nvPr/>
        </p:nvGrpSpPr>
        <p:grpSpPr>
          <a:xfrm>
            <a:off x="5658922" y="2946690"/>
            <a:ext cx="872568" cy="966209"/>
            <a:chOff x="6291263" y="5048251"/>
            <a:chExt cx="325438" cy="360363"/>
          </a:xfrm>
        </p:grpSpPr>
        <p:sp>
          <p:nvSpPr>
            <p:cNvPr id="239" name="Google Shape;239;p10"/>
            <p:cNvSpPr/>
            <p:nvPr/>
          </p:nvSpPr>
          <p:spPr>
            <a:xfrm>
              <a:off x="6291263" y="5048251"/>
              <a:ext cx="325438" cy="360363"/>
            </a:xfrm>
            <a:custGeom>
              <a:avLst/>
              <a:gdLst/>
              <a:ahLst/>
              <a:cxnLst/>
              <a:rect l="l" t="t" r="r" b="b"/>
              <a:pathLst>
                <a:path w="1231" h="1360" extrusionOk="0">
                  <a:moveTo>
                    <a:pt x="822" y="1360"/>
                  </a:moveTo>
                  <a:lnTo>
                    <a:pt x="254" y="1360"/>
                  </a:lnTo>
                  <a:lnTo>
                    <a:pt x="254" y="1360"/>
                  </a:lnTo>
                  <a:lnTo>
                    <a:pt x="249" y="1359"/>
                  </a:lnTo>
                  <a:lnTo>
                    <a:pt x="244" y="1358"/>
                  </a:lnTo>
                  <a:lnTo>
                    <a:pt x="239" y="1355"/>
                  </a:lnTo>
                  <a:lnTo>
                    <a:pt x="235" y="1352"/>
                  </a:lnTo>
                  <a:lnTo>
                    <a:pt x="231" y="1348"/>
                  </a:lnTo>
                  <a:lnTo>
                    <a:pt x="229" y="1343"/>
                  </a:lnTo>
                  <a:lnTo>
                    <a:pt x="227" y="1338"/>
                  </a:lnTo>
                  <a:lnTo>
                    <a:pt x="226" y="1332"/>
                  </a:lnTo>
                  <a:lnTo>
                    <a:pt x="226" y="1021"/>
                  </a:lnTo>
                  <a:lnTo>
                    <a:pt x="226" y="1021"/>
                  </a:lnTo>
                  <a:lnTo>
                    <a:pt x="199" y="1002"/>
                  </a:lnTo>
                  <a:lnTo>
                    <a:pt x="173" y="982"/>
                  </a:lnTo>
                  <a:lnTo>
                    <a:pt x="149" y="961"/>
                  </a:lnTo>
                  <a:lnTo>
                    <a:pt x="127" y="939"/>
                  </a:lnTo>
                  <a:lnTo>
                    <a:pt x="107" y="916"/>
                  </a:lnTo>
                  <a:lnTo>
                    <a:pt x="89" y="890"/>
                  </a:lnTo>
                  <a:lnTo>
                    <a:pt x="71" y="864"/>
                  </a:lnTo>
                  <a:lnTo>
                    <a:pt x="56" y="836"/>
                  </a:lnTo>
                  <a:lnTo>
                    <a:pt x="43" y="808"/>
                  </a:lnTo>
                  <a:lnTo>
                    <a:pt x="32" y="777"/>
                  </a:lnTo>
                  <a:lnTo>
                    <a:pt x="22" y="746"/>
                  </a:lnTo>
                  <a:lnTo>
                    <a:pt x="14" y="714"/>
                  </a:lnTo>
                  <a:lnTo>
                    <a:pt x="8" y="679"/>
                  </a:lnTo>
                  <a:lnTo>
                    <a:pt x="3" y="644"/>
                  </a:lnTo>
                  <a:lnTo>
                    <a:pt x="1" y="608"/>
                  </a:lnTo>
                  <a:lnTo>
                    <a:pt x="0" y="570"/>
                  </a:lnTo>
                  <a:lnTo>
                    <a:pt x="0" y="570"/>
                  </a:lnTo>
                  <a:lnTo>
                    <a:pt x="1" y="540"/>
                  </a:lnTo>
                  <a:lnTo>
                    <a:pt x="3" y="511"/>
                  </a:lnTo>
                  <a:lnTo>
                    <a:pt x="6" y="482"/>
                  </a:lnTo>
                  <a:lnTo>
                    <a:pt x="11" y="454"/>
                  </a:lnTo>
                  <a:lnTo>
                    <a:pt x="17" y="426"/>
                  </a:lnTo>
                  <a:lnTo>
                    <a:pt x="25" y="399"/>
                  </a:lnTo>
                  <a:lnTo>
                    <a:pt x="33" y="372"/>
                  </a:lnTo>
                  <a:lnTo>
                    <a:pt x="43" y="346"/>
                  </a:lnTo>
                  <a:lnTo>
                    <a:pt x="54" y="321"/>
                  </a:lnTo>
                  <a:lnTo>
                    <a:pt x="67" y="296"/>
                  </a:lnTo>
                  <a:lnTo>
                    <a:pt x="81" y="272"/>
                  </a:lnTo>
                  <a:lnTo>
                    <a:pt x="96" y="249"/>
                  </a:lnTo>
                  <a:lnTo>
                    <a:pt x="111" y="227"/>
                  </a:lnTo>
                  <a:lnTo>
                    <a:pt x="128" y="206"/>
                  </a:lnTo>
                  <a:lnTo>
                    <a:pt x="145" y="184"/>
                  </a:lnTo>
                  <a:lnTo>
                    <a:pt x="164" y="165"/>
                  </a:lnTo>
                  <a:lnTo>
                    <a:pt x="184" y="146"/>
                  </a:lnTo>
                  <a:lnTo>
                    <a:pt x="204" y="128"/>
                  </a:lnTo>
                  <a:lnTo>
                    <a:pt x="225" y="112"/>
                  </a:lnTo>
                  <a:lnTo>
                    <a:pt x="247" y="96"/>
                  </a:lnTo>
                  <a:lnTo>
                    <a:pt x="270" y="81"/>
                  </a:lnTo>
                  <a:lnTo>
                    <a:pt x="295" y="67"/>
                  </a:lnTo>
                  <a:lnTo>
                    <a:pt x="319" y="55"/>
                  </a:lnTo>
                  <a:lnTo>
                    <a:pt x="344" y="44"/>
                  </a:lnTo>
                  <a:lnTo>
                    <a:pt x="369" y="34"/>
                  </a:lnTo>
                  <a:lnTo>
                    <a:pt x="397" y="25"/>
                  </a:lnTo>
                  <a:lnTo>
                    <a:pt x="423" y="18"/>
                  </a:lnTo>
                  <a:lnTo>
                    <a:pt x="451" y="11"/>
                  </a:lnTo>
                  <a:lnTo>
                    <a:pt x="480" y="6"/>
                  </a:lnTo>
                  <a:lnTo>
                    <a:pt x="508" y="3"/>
                  </a:lnTo>
                  <a:lnTo>
                    <a:pt x="537" y="1"/>
                  </a:lnTo>
                  <a:lnTo>
                    <a:pt x="566" y="0"/>
                  </a:lnTo>
                  <a:lnTo>
                    <a:pt x="566" y="0"/>
                  </a:lnTo>
                  <a:lnTo>
                    <a:pt x="592" y="1"/>
                  </a:lnTo>
                  <a:lnTo>
                    <a:pt x="617" y="2"/>
                  </a:lnTo>
                  <a:lnTo>
                    <a:pt x="641" y="5"/>
                  </a:lnTo>
                  <a:lnTo>
                    <a:pt x="666" y="8"/>
                  </a:lnTo>
                  <a:lnTo>
                    <a:pt x="691" y="13"/>
                  </a:lnTo>
                  <a:lnTo>
                    <a:pt x="716" y="18"/>
                  </a:lnTo>
                  <a:lnTo>
                    <a:pt x="740" y="25"/>
                  </a:lnTo>
                  <a:lnTo>
                    <a:pt x="763" y="32"/>
                  </a:lnTo>
                  <a:lnTo>
                    <a:pt x="788" y="41"/>
                  </a:lnTo>
                  <a:lnTo>
                    <a:pt x="811" y="50"/>
                  </a:lnTo>
                  <a:lnTo>
                    <a:pt x="833" y="60"/>
                  </a:lnTo>
                  <a:lnTo>
                    <a:pt x="855" y="71"/>
                  </a:lnTo>
                  <a:lnTo>
                    <a:pt x="876" y="84"/>
                  </a:lnTo>
                  <a:lnTo>
                    <a:pt x="898" y="98"/>
                  </a:lnTo>
                  <a:lnTo>
                    <a:pt x="918" y="111"/>
                  </a:lnTo>
                  <a:lnTo>
                    <a:pt x="937" y="126"/>
                  </a:lnTo>
                  <a:lnTo>
                    <a:pt x="956" y="142"/>
                  </a:lnTo>
                  <a:lnTo>
                    <a:pt x="974" y="158"/>
                  </a:lnTo>
                  <a:lnTo>
                    <a:pt x="992" y="176"/>
                  </a:lnTo>
                  <a:lnTo>
                    <a:pt x="1008" y="195"/>
                  </a:lnTo>
                  <a:lnTo>
                    <a:pt x="1023" y="214"/>
                  </a:lnTo>
                  <a:lnTo>
                    <a:pt x="1037" y="233"/>
                  </a:lnTo>
                  <a:lnTo>
                    <a:pt x="1049" y="254"/>
                  </a:lnTo>
                  <a:lnTo>
                    <a:pt x="1061" y="275"/>
                  </a:lnTo>
                  <a:lnTo>
                    <a:pt x="1072" y="299"/>
                  </a:lnTo>
                  <a:lnTo>
                    <a:pt x="1081" y="322"/>
                  </a:lnTo>
                  <a:lnTo>
                    <a:pt x="1090" y="345"/>
                  </a:lnTo>
                  <a:lnTo>
                    <a:pt x="1097" y="370"/>
                  </a:lnTo>
                  <a:lnTo>
                    <a:pt x="1102" y="396"/>
                  </a:lnTo>
                  <a:lnTo>
                    <a:pt x="1106" y="422"/>
                  </a:lnTo>
                  <a:lnTo>
                    <a:pt x="1108" y="448"/>
                  </a:lnTo>
                  <a:lnTo>
                    <a:pt x="1109" y="476"/>
                  </a:lnTo>
                  <a:lnTo>
                    <a:pt x="1109" y="476"/>
                  </a:lnTo>
                  <a:lnTo>
                    <a:pt x="1110" y="481"/>
                  </a:lnTo>
                  <a:lnTo>
                    <a:pt x="1113" y="489"/>
                  </a:lnTo>
                  <a:lnTo>
                    <a:pt x="1123" y="511"/>
                  </a:lnTo>
                  <a:lnTo>
                    <a:pt x="1136" y="535"/>
                  </a:lnTo>
                  <a:lnTo>
                    <a:pt x="1149" y="558"/>
                  </a:lnTo>
                  <a:lnTo>
                    <a:pt x="1149" y="558"/>
                  </a:lnTo>
                  <a:lnTo>
                    <a:pt x="1179" y="612"/>
                  </a:lnTo>
                  <a:lnTo>
                    <a:pt x="1194" y="640"/>
                  </a:lnTo>
                  <a:lnTo>
                    <a:pt x="1207" y="667"/>
                  </a:lnTo>
                  <a:lnTo>
                    <a:pt x="1217" y="694"/>
                  </a:lnTo>
                  <a:lnTo>
                    <a:pt x="1222" y="708"/>
                  </a:lnTo>
                  <a:lnTo>
                    <a:pt x="1225" y="721"/>
                  </a:lnTo>
                  <a:lnTo>
                    <a:pt x="1228" y="734"/>
                  </a:lnTo>
                  <a:lnTo>
                    <a:pt x="1230" y="746"/>
                  </a:lnTo>
                  <a:lnTo>
                    <a:pt x="1231" y="759"/>
                  </a:lnTo>
                  <a:lnTo>
                    <a:pt x="1230" y="771"/>
                  </a:lnTo>
                  <a:lnTo>
                    <a:pt x="1230" y="778"/>
                  </a:lnTo>
                  <a:lnTo>
                    <a:pt x="1230" y="778"/>
                  </a:lnTo>
                  <a:lnTo>
                    <a:pt x="1230" y="788"/>
                  </a:lnTo>
                  <a:lnTo>
                    <a:pt x="1229" y="798"/>
                  </a:lnTo>
                  <a:lnTo>
                    <a:pt x="1225" y="810"/>
                  </a:lnTo>
                  <a:lnTo>
                    <a:pt x="1223" y="815"/>
                  </a:lnTo>
                  <a:lnTo>
                    <a:pt x="1219" y="821"/>
                  </a:lnTo>
                  <a:lnTo>
                    <a:pt x="1219" y="821"/>
                  </a:lnTo>
                  <a:lnTo>
                    <a:pt x="1214" y="827"/>
                  </a:lnTo>
                  <a:lnTo>
                    <a:pt x="1209" y="833"/>
                  </a:lnTo>
                  <a:lnTo>
                    <a:pt x="1203" y="838"/>
                  </a:lnTo>
                  <a:lnTo>
                    <a:pt x="1196" y="842"/>
                  </a:lnTo>
                  <a:lnTo>
                    <a:pt x="1188" y="845"/>
                  </a:lnTo>
                  <a:lnTo>
                    <a:pt x="1180" y="848"/>
                  </a:lnTo>
                  <a:lnTo>
                    <a:pt x="1172" y="849"/>
                  </a:lnTo>
                  <a:lnTo>
                    <a:pt x="1164" y="850"/>
                  </a:lnTo>
                  <a:lnTo>
                    <a:pt x="1164" y="850"/>
                  </a:lnTo>
                  <a:lnTo>
                    <a:pt x="1135" y="851"/>
                  </a:lnTo>
                  <a:lnTo>
                    <a:pt x="1107" y="851"/>
                  </a:lnTo>
                  <a:lnTo>
                    <a:pt x="1107" y="851"/>
                  </a:lnTo>
                  <a:lnTo>
                    <a:pt x="1107" y="879"/>
                  </a:lnTo>
                  <a:lnTo>
                    <a:pt x="1105" y="913"/>
                  </a:lnTo>
                  <a:lnTo>
                    <a:pt x="1102" y="949"/>
                  </a:lnTo>
                  <a:lnTo>
                    <a:pt x="1098" y="986"/>
                  </a:lnTo>
                  <a:lnTo>
                    <a:pt x="1095" y="1005"/>
                  </a:lnTo>
                  <a:lnTo>
                    <a:pt x="1091" y="1023"/>
                  </a:lnTo>
                  <a:lnTo>
                    <a:pt x="1085" y="1040"/>
                  </a:lnTo>
                  <a:lnTo>
                    <a:pt x="1080" y="1057"/>
                  </a:lnTo>
                  <a:lnTo>
                    <a:pt x="1075" y="1072"/>
                  </a:lnTo>
                  <a:lnTo>
                    <a:pt x="1068" y="1085"/>
                  </a:lnTo>
                  <a:lnTo>
                    <a:pt x="1061" y="1097"/>
                  </a:lnTo>
                  <a:lnTo>
                    <a:pt x="1052" y="1108"/>
                  </a:lnTo>
                  <a:lnTo>
                    <a:pt x="1052" y="1108"/>
                  </a:lnTo>
                  <a:lnTo>
                    <a:pt x="1044" y="1115"/>
                  </a:lnTo>
                  <a:lnTo>
                    <a:pt x="1035" y="1123"/>
                  </a:lnTo>
                  <a:lnTo>
                    <a:pt x="1026" y="1129"/>
                  </a:lnTo>
                  <a:lnTo>
                    <a:pt x="1016" y="1134"/>
                  </a:lnTo>
                  <a:lnTo>
                    <a:pt x="1006" y="1140"/>
                  </a:lnTo>
                  <a:lnTo>
                    <a:pt x="996" y="1144"/>
                  </a:lnTo>
                  <a:lnTo>
                    <a:pt x="983" y="1148"/>
                  </a:lnTo>
                  <a:lnTo>
                    <a:pt x="971" y="1151"/>
                  </a:lnTo>
                  <a:lnTo>
                    <a:pt x="946" y="1156"/>
                  </a:lnTo>
                  <a:lnTo>
                    <a:pt x="917" y="1160"/>
                  </a:lnTo>
                  <a:lnTo>
                    <a:pt x="886" y="1162"/>
                  </a:lnTo>
                  <a:lnTo>
                    <a:pt x="850" y="1163"/>
                  </a:lnTo>
                  <a:lnTo>
                    <a:pt x="850" y="1332"/>
                  </a:lnTo>
                  <a:lnTo>
                    <a:pt x="850" y="1332"/>
                  </a:lnTo>
                  <a:lnTo>
                    <a:pt x="849" y="1338"/>
                  </a:lnTo>
                  <a:lnTo>
                    <a:pt x="848" y="1343"/>
                  </a:lnTo>
                  <a:lnTo>
                    <a:pt x="845" y="1348"/>
                  </a:lnTo>
                  <a:lnTo>
                    <a:pt x="842" y="1352"/>
                  </a:lnTo>
                  <a:lnTo>
                    <a:pt x="837" y="1355"/>
                  </a:lnTo>
                  <a:lnTo>
                    <a:pt x="833" y="1358"/>
                  </a:lnTo>
                  <a:lnTo>
                    <a:pt x="827" y="1359"/>
                  </a:lnTo>
                  <a:lnTo>
                    <a:pt x="822" y="1360"/>
                  </a:lnTo>
                  <a:lnTo>
                    <a:pt x="822" y="1360"/>
                  </a:lnTo>
                  <a:close/>
                  <a:moveTo>
                    <a:pt x="284" y="1303"/>
                  </a:moveTo>
                  <a:lnTo>
                    <a:pt x="794" y="1303"/>
                  </a:lnTo>
                  <a:lnTo>
                    <a:pt x="794" y="1135"/>
                  </a:lnTo>
                  <a:lnTo>
                    <a:pt x="794" y="1135"/>
                  </a:lnTo>
                  <a:lnTo>
                    <a:pt x="794" y="1129"/>
                  </a:lnTo>
                  <a:lnTo>
                    <a:pt x="796" y="1124"/>
                  </a:lnTo>
                  <a:lnTo>
                    <a:pt x="798" y="1119"/>
                  </a:lnTo>
                  <a:lnTo>
                    <a:pt x="802" y="1115"/>
                  </a:lnTo>
                  <a:lnTo>
                    <a:pt x="802" y="1115"/>
                  </a:lnTo>
                  <a:lnTo>
                    <a:pt x="806" y="1111"/>
                  </a:lnTo>
                  <a:lnTo>
                    <a:pt x="810" y="1109"/>
                  </a:lnTo>
                  <a:lnTo>
                    <a:pt x="815" y="1107"/>
                  </a:lnTo>
                  <a:lnTo>
                    <a:pt x="822" y="1107"/>
                  </a:lnTo>
                  <a:lnTo>
                    <a:pt x="822" y="1107"/>
                  </a:lnTo>
                  <a:lnTo>
                    <a:pt x="861" y="1105"/>
                  </a:lnTo>
                  <a:lnTo>
                    <a:pt x="895" y="1104"/>
                  </a:lnTo>
                  <a:lnTo>
                    <a:pt x="924" y="1102"/>
                  </a:lnTo>
                  <a:lnTo>
                    <a:pt x="948" y="1098"/>
                  </a:lnTo>
                  <a:lnTo>
                    <a:pt x="968" y="1093"/>
                  </a:lnTo>
                  <a:lnTo>
                    <a:pt x="977" y="1089"/>
                  </a:lnTo>
                  <a:lnTo>
                    <a:pt x="985" y="1086"/>
                  </a:lnTo>
                  <a:lnTo>
                    <a:pt x="994" y="1082"/>
                  </a:lnTo>
                  <a:lnTo>
                    <a:pt x="1000" y="1077"/>
                  </a:lnTo>
                  <a:lnTo>
                    <a:pt x="1007" y="1072"/>
                  </a:lnTo>
                  <a:lnTo>
                    <a:pt x="1013" y="1067"/>
                  </a:lnTo>
                  <a:lnTo>
                    <a:pt x="1013" y="1067"/>
                  </a:lnTo>
                  <a:lnTo>
                    <a:pt x="1018" y="1060"/>
                  </a:lnTo>
                  <a:lnTo>
                    <a:pt x="1023" y="1052"/>
                  </a:lnTo>
                  <a:lnTo>
                    <a:pt x="1027" y="1041"/>
                  </a:lnTo>
                  <a:lnTo>
                    <a:pt x="1031" y="1029"/>
                  </a:lnTo>
                  <a:lnTo>
                    <a:pt x="1034" y="1015"/>
                  </a:lnTo>
                  <a:lnTo>
                    <a:pt x="1038" y="999"/>
                  </a:lnTo>
                  <a:lnTo>
                    <a:pt x="1043" y="965"/>
                  </a:lnTo>
                  <a:lnTo>
                    <a:pt x="1047" y="929"/>
                  </a:lnTo>
                  <a:lnTo>
                    <a:pt x="1049" y="891"/>
                  </a:lnTo>
                  <a:lnTo>
                    <a:pt x="1050" y="856"/>
                  </a:lnTo>
                  <a:lnTo>
                    <a:pt x="1050" y="822"/>
                  </a:lnTo>
                  <a:lnTo>
                    <a:pt x="1050" y="822"/>
                  </a:lnTo>
                  <a:lnTo>
                    <a:pt x="1050" y="817"/>
                  </a:lnTo>
                  <a:lnTo>
                    <a:pt x="1052" y="811"/>
                  </a:lnTo>
                  <a:lnTo>
                    <a:pt x="1055" y="806"/>
                  </a:lnTo>
                  <a:lnTo>
                    <a:pt x="1058" y="802"/>
                  </a:lnTo>
                  <a:lnTo>
                    <a:pt x="1058" y="802"/>
                  </a:lnTo>
                  <a:lnTo>
                    <a:pt x="1063" y="797"/>
                  </a:lnTo>
                  <a:lnTo>
                    <a:pt x="1068" y="794"/>
                  </a:lnTo>
                  <a:lnTo>
                    <a:pt x="1073" y="793"/>
                  </a:lnTo>
                  <a:lnTo>
                    <a:pt x="1079" y="793"/>
                  </a:lnTo>
                  <a:lnTo>
                    <a:pt x="1079" y="793"/>
                  </a:lnTo>
                  <a:lnTo>
                    <a:pt x="1108" y="793"/>
                  </a:lnTo>
                  <a:lnTo>
                    <a:pt x="1134" y="794"/>
                  </a:lnTo>
                  <a:lnTo>
                    <a:pt x="1162" y="793"/>
                  </a:lnTo>
                  <a:lnTo>
                    <a:pt x="1162" y="793"/>
                  </a:lnTo>
                  <a:lnTo>
                    <a:pt x="1165" y="793"/>
                  </a:lnTo>
                  <a:lnTo>
                    <a:pt x="1168" y="792"/>
                  </a:lnTo>
                  <a:lnTo>
                    <a:pt x="1170" y="790"/>
                  </a:lnTo>
                  <a:lnTo>
                    <a:pt x="1172" y="788"/>
                  </a:lnTo>
                  <a:lnTo>
                    <a:pt x="1172" y="788"/>
                  </a:lnTo>
                  <a:lnTo>
                    <a:pt x="1173" y="778"/>
                  </a:lnTo>
                  <a:lnTo>
                    <a:pt x="1173" y="778"/>
                  </a:lnTo>
                  <a:lnTo>
                    <a:pt x="1173" y="767"/>
                  </a:lnTo>
                  <a:lnTo>
                    <a:pt x="1173" y="767"/>
                  </a:lnTo>
                  <a:lnTo>
                    <a:pt x="1173" y="758"/>
                  </a:lnTo>
                  <a:lnTo>
                    <a:pt x="1172" y="748"/>
                  </a:lnTo>
                  <a:lnTo>
                    <a:pt x="1171" y="738"/>
                  </a:lnTo>
                  <a:lnTo>
                    <a:pt x="1168" y="727"/>
                  </a:lnTo>
                  <a:lnTo>
                    <a:pt x="1160" y="705"/>
                  </a:lnTo>
                  <a:lnTo>
                    <a:pt x="1150" y="680"/>
                  </a:lnTo>
                  <a:lnTo>
                    <a:pt x="1139" y="656"/>
                  </a:lnTo>
                  <a:lnTo>
                    <a:pt x="1126" y="632"/>
                  </a:lnTo>
                  <a:lnTo>
                    <a:pt x="1101" y="586"/>
                  </a:lnTo>
                  <a:lnTo>
                    <a:pt x="1101" y="586"/>
                  </a:lnTo>
                  <a:lnTo>
                    <a:pt x="1079" y="550"/>
                  </a:lnTo>
                  <a:lnTo>
                    <a:pt x="1064" y="520"/>
                  </a:lnTo>
                  <a:lnTo>
                    <a:pt x="1059" y="508"/>
                  </a:lnTo>
                  <a:lnTo>
                    <a:pt x="1055" y="497"/>
                  </a:lnTo>
                  <a:lnTo>
                    <a:pt x="1053" y="485"/>
                  </a:lnTo>
                  <a:lnTo>
                    <a:pt x="1052" y="476"/>
                  </a:lnTo>
                  <a:lnTo>
                    <a:pt x="1052" y="476"/>
                  </a:lnTo>
                  <a:lnTo>
                    <a:pt x="1051" y="452"/>
                  </a:lnTo>
                  <a:lnTo>
                    <a:pt x="1049" y="428"/>
                  </a:lnTo>
                  <a:lnTo>
                    <a:pt x="1046" y="405"/>
                  </a:lnTo>
                  <a:lnTo>
                    <a:pt x="1041" y="382"/>
                  </a:lnTo>
                  <a:lnTo>
                    <a:pt x="1035" y="361"/>
                  </a:lnTo>
                  <a:lnTo>
                    <a:pt x="1028" y="340"/>
                  </a:lnTo>
                  <a:lnTo>
                    <a:pt x="1019" y="320"/>
                  </a:lnTo>
                  <a:lnTo>
                    <a:pt x="1010" y="300"/>
                  </a:lnTo>
                  <a:lnTo>
                    <a:pt x="999" y="280"/>
                  </a:lnTo>
                  <a:lnTo>
                    <a:pt x="988" y="262"/>
                  </a:lnTo>
                  <a:lnTo>
                    <a:pt x="974" y="245"/>
                  </a:lnTo>
                  <a:lnTo>
                    <a:pt x="961" y="228"/>
                  </a:lnTo>
                  <a:lnTo>
                    <a:pt x="947" y="212"/>
                  </a:lnTo>
                  <a:lnTo>
                    <a:pt x="932" y="197"/>
                  </a:lnTo>
                  <a:lnTo>
                    <a:pt x="916" y="181"/>
                  </a:lnTo>
                  <a:lnTo>
                    <a:pt x="899" y="167"/>
                  </a:lnTo>
                  <a:lnTo>
                    <a:pt x="881" y="154"/>
                  </a:lnTo>
                  <a:lnTo>
                    <a:pt x="863" y="142"/>
                  </a:lnTo>
                  <a:lnTo>
                    <a:pt x="844" y="131"/>
                  </a:lnTo>
                  <a:lnTo>
                    <a:pt x="825" y="120"/>
                  </a:lnTo>
                  <a:lnTo>
                    <a:pt x="805" y="110"/>
                  </a:lnTo>
                  <a:lnTo>
                    <a:pt x="785" y="101"/>
                  </a:lnTo>
                  <a:lnTo>
                    <a:pt x="764" y="93"/>
                  </a:lnTo>
                  <a:lnTo>
                    <a:pt x="743" y="85"/>
                  </a:lnTo>
                  <a:lnTo>
                    <a:pt x="722" y="78"/>
                  </a:lnTo>
                  <a:lnTo>
                    <a:pt x="700" y="72"/>
                  </a:lnTo>
                  <a:lnTo>
                    <a:pt x="678" y="67"/>
                  </a:lnTo>
                  <a:lnTo>
                    <a:pt x="656" y="63"/>
                  </a:lnTo>
                  <a:lnTo>
                    <a:pt x="634" y="60"/>
                  </a:lnTo>
                  <a:lnTo>
                    <a:pt x="611" y="58"/>
                  </a:lnTo>
                  <a:lnTo>
                    <a:pt x="589" y="57"/>
                  </a:lnTo>
                  <a:lnTo>
                    <a:pt x="566" y="56"/>
                  </a:lnTo>
                  <a:lnTo>
                    <a:pt x="566" y="56"/>
                  </a:lnTo>
                  <a:lnTo>
                    <a:pt x="540" y="57"/>
                  </a:lnTo>
                  <a:lnTo>
                    <a:pt x="514" y="59"/>
                  </a:lnTo>
                  <a:lnTo>
                    <a:pt x="488" y="62"/>
                  </a:lnTo>
                  <a:lnTo>
                    <a:pt x="462" y="66"/>
                  </a:lnTo>
                  <a:lnTo>
                    <a:pt x="437" y="72"/>
                  </a:lnTo>
                  <a:lnTo>
                    <a:pt x="413" y="79"/>
                  </a:lnTo>
                  <a:lnTo>
                    <a:pt x="390" y="87"/>
                  </a:lnTo>
                  <a:lnTo>
                    <a:pt x="366" y="97"/>
                  </a:lnTo>
                  <a:lnTo>
                    <a:pt x="343" y="107"/>
                  </a:lnTo>
                  <a:lnTo>
                    <a:pt x="321" y="118"/>
                  </a:lnTo>
                  <a:lnTo>
                    <a:pt x="300" y="130"/>
                  </a:lnTo>
                  <a:lnTo>
                    <a:pt x="280" y="143"/>
                  </a:lnTo>
                  <a:lnTo>
                    <a:pt x="259" y="157"/>
                  </a:lnTo>
                  <a:lnTo>
                    <a:pt x="240" y="172"/>
                  </a:lnTo>
                  <a:lnTo>
                    <a:pt x="222" y="188"/>
                  </a:lnTo>
                  <a:lnTo>
                    <a:pt x="204" y="206"/>
                  </a:lnTo>
                  <a:lnTo>
                    <a:pt x="188" y="223"/>
                  </a:lnTo>
                  <a:lnTo>
                    <a:pt x="171" y="241"/>
                  </a:lnTo>
                  <a:lnTo>
                    <a:pt x="156" y="261"/>
                  </a:lnTo>
                  <a:lnTo>
                    <a:pt x="142" y="281"/>
                  </a:lnTo>
                  <a:lnTo>
                    <a:pt x="129" y="302"/>
                  </a:lnTo>
                  <a:lnTo>
                    <a:pt x="117" y="323"/>
                  </a:lnTo>
                  <a:lnTo>
                    <a:pt x="106" y="345"/>
                  </a:lnTo>
                  <a:lnTo>
                    <a:pt x="96" y="368"/>
                  </a:lnTo>
                  <a:lnTo>
                    <a:pt x="87" y="391"/>
                  </a:lnTo>
                  <a:lnTo>
                    <a:pt x="79" y="416"/>
                  </a:lnTo>
                  <a:lnTo>
                    <a:pt x="72" y="440"/>
                  </a:lnTo>
                  <a:lnTo>
                    <a:pt x="66" y="465"/>
                  </a:lnTo>
                  <a:lnTo>
                    <a:pt x="62" y="490"/>
                  </a:lnTo>
                  <a:lnTo>
                    <a:pt x="59" y="517"/>
                  </a:lnTo>
                  <a:lnTo>
                    <a:pt x="57" y="543"/>
                  </a:lnTo>
                  <a:lnTo>
                    <a:pt x="56" y="570"/>
                  </a:lnTo>
                  <a:lnTo>
                    <a:pt x="56" y="570"/>
                  </a:lnTo>
                  <a:lnTo>
                    <a:pt x="57" y="605"/>
                  </a:lnTo>
                  <a:lnTo>
                    <a:pt x="59" y="639"/>
                  </a:lnTo>
                  <a:lnTo>
                    <a:pt x="64" y="671"/>
                  </a:lnTo>
                  <a:lnTo>
                    <a:pt x="69" y="703"/>
                  </a:lnTo>
                  <a:lnTo>
                    <a:pt x="78" y="732"/>
                  </a:lnTo>
                  <a:lnTo>
                    <a:pt x="87" y="761"/>
                  </a:lnTo>
                  <a:lnTo>
                    <a:pt x="98" y="788"/>
                  </a:lnTo>
                  <a:lnTo>
                    <a:pt x="110" y="815"/>
                  </a:lnTo>
                  <a:lnTo>
                    <a:pt x="124" y="840"/>
                  </a:lnTo>
                  <a:lnTo>
                    <a:pt x="140" y="864"/>
                  </a:lnTo>
                  <a:lnTo>
                    <a:pt x="157" y="886"/>
                  </a:lnTo>
                  <a:lnTo>
                    <a:pt x="177" y="908"/>
                  </a:lnTo>
                  <a:lnTo>
                    <a:pt x="197" y="928"/>
                  </a:lnTo>
                  <a:lnTo>
                    <a:pt x="220" y="947"/>
                  </a:lnTo>
                  <a:lnTo>
                    <a:pt x="243" y="964"/>
                  </a:lnTo>
                  <a:lnTo>
                    <a:pt x="269" y="981"/>
                  </a:lnTo>
                  <a:lnTo>
                    <a:pt x="269" y="981"/>
                  </a:lnTo>
                  <a:lnTo>
                    <a:pt x="275" y="985"/>
                  </a:lnTo>
                  <a:lnTo>
                    <a:pt x="280" y="991"/>
                  </a:lnTo>
                  <a:lnTo>
                    <a:pt x="283" y="997"/>
                  </a:lnTo>
                  <a:lnTo>
                    <a:pt x="284" y="1006"/>
                  </a:lnTo>
                  <a:lnTo>
                    <a:pt x="284" y="130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0" name="Google Shape;240;p10"/>
            <p:cNvSpPr/>
            <p:nvPr/>
          </p:nvSpPr>
          <p:spPr>
            <a:xfrm>
              <a:off x="6426200" y="5153026"/>
              <a:ext cx="74613" cy="15875"/>
            </a:xfrm>
            <a:custGeom>
              <a:avLst/>
              <a:gdLst/>
              <a:ahLst/>
              <a:cxnLst/>
              <a:rect l="l" t="t" r="r" b="b"/>
              <a:pathLst>
                <a:path w="284" h="56" extrusionOk="0">
                  <a:moveTo>
                    <a:pt x="255" y="56"/>
                  </a:moveTo>
                  <a:lnTo>
                    <a:pt x="28" y="56"/>
                  </a:lnTo>
                  <a:lnTo>
                    <a:pt x="28" y="56"/>
                  </a:lnTo>
                  <a:lnTo>
                    <a:pt x="22" y="55"/>
                  </a:lnTo>
                  <a:lnTo>
                    <a:pt x="17" y="54"/>
                  </a:lnTo>
                  <a:lnTo>
                    <a:pt x="12" y="51"/>
                  </a:lnTo>
                  <a:lnTo>
                    <a:pt x="8" y="48"/>
                  </a:lnTo>
                  <a:lnTo>
                    <a:pt x="5" y="44"/>
                  </a:lnTo>
                  <a:lnTo>
                    <a:pt x="2" y="39"/>
                  </a:lnTo>
                  <a:lnTo>
                    <a:pt x="1" y="3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1" y="22"/>
                  </a:lnTo>
                  <a:lnTo>
                    <a:pt x="2" y="17"/>
                  </a:lnTo>
                  <a:lnTo>
                    <a:pt x="5" y="12"/>
                  </a:lnTo>
                  <a:lnTo>
                    <a:pt x="8" y="8"/>
                  </a:lnTo>
                  <a:lnTo>
                    <a:pt x="12" y="5"/>
                  </a:lnTo>
                  <a:lnTo>
                    <a:pt x="17" y="2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255" y="0"/>
                  </a:lnTo>
                  <a:lnTo>
                    <a:pt x="255" y="0"/>
                  </a:lnTo>
                  <a:lnTo>
                    <a:pt x="260" y="0"/>
                  </a:lnTo>
                  <a:lnTo>
                    <a:pt x="266" y="2"/>
                  </a:lnTo>
                  <a:lnTo>
                    <a:pt x="270" y="5"/>
                  </a:lnTo>
                  <a:lnTo>
                    <a:pt x="275" y="8"/>
                  </a:lnTo>
                  <a:lnTo>
                    <a:pt x="279" y="12"/>
                  </a:lnTo>
                  <a:lnTo>
                    <a:pt x="281" y="17"/>
                  </a:lnTo>
                  <a:lnTo>
                    <a:pt x="283" y="22"/>
                  </a:lnTo>
                  <a:lnTo>
                    <a:pt x="284" y="28"/>
                  </a:lnTo>
                  <a:lnTo>
                    <a:pt x="284" y="28"/>
                  </a:lnTo>
                  <a:lnTo>
                    <a:pt x="283" y="34"/>
                  </a:lnTo>
                  <a:lnTo>
                    <a:pt x="281" y="39"/>
                  </a:lnTo>
                  <a:lnTo>
                    <a:pt x="279" y="44"/>
                  </a:lnTo>
                  <a:lnTo>
                    <a:pt x="275" y="48"/>
                  </a:lnTo>
                  <a:lnTo>
                    <a:pt x="270" y="51"/>
                  </a:lnTo>
                  <a:lnTo>
                    <a:pt x="266" y="54"/>
                  </a:lnTo>
                  <a:lnTo>
                    <a:pt x="260" y="55"/>
                  </a:lnTo>
                  <a:lnTo>
                    <a:pt x="255" y="56"/>
                  </a:lnTo>
                  <a:lnTo>
                    <a:pt x="255" y="5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1" name="Google Shape;241;p10"/>
            <p:cNvSpPr/>
            <p:nvPr/>
          </p:nvSpPr>
          <p:spPr>
            <a:xfrm>
              <a:off x="6396038" y="5183188"/>
              <a:ext cx="104775" cy="15875"/>
            </a:xfrm>
            <a:custGeom>
              <a:avLst/>
              <a:gdLst/>
              <a:ahLst/>
              <a:cxnLst/>
              <a:rect l="l" t="t" r="r" b="b"/>
              <a:pathLst>
                <a:path w="397" h="56" extrusionOk="0">
                  <a:moveTo>
                    <a:pt x="368" y="56"/>
                  </a:moveTo>
                  <a:lnTo>
                    <a:pt x="28" y="56"/>
                  </a:lnTo>
                  <a:lnTo>
                    <a:pt x="28" y="56"/>
                  </a:lnTo>
                  <a:lnTo>
                    <a:pt x="22" y="56"/>
                  </a:lnTo>
                  <a:lnTo>
                    <a:pt x="17" y="54"/>
                  </a:lnTo>
                  <a:lnTo>
                    <a:pt x="12" y="51"/>
                  </a:lnTo>
                  <a:lnTo>
                    <a:pt x="8" y="48"/>
                  </a:lnTo>
                  <a:lnTo>
                    <a:pt x="5" y="44"/>
                  </a:lnTo>
                  <a:lnTo>
                    <a:pt x="2" y="39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2" y="17"/>
                  </a:lnTo>
                  <a:lnTo>
                    <a:pt x="5" y="13"/>
                  </a:lnTo>
                  <a:lnTo>
                    <a:pt x="8" y="8"/>
                  </a:lnTo>
                  <a:lnTo>
                    <a:pt x="12" y="5"/>
                  </a:lnTo>
                  <a:lnTo>
                    <a:pt x="17" y="2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68" y="0"/>
                  </a:lnTo>
                  <a:lnTo>
                    <a:pt x="368" y="0"/>
                  </a:lnTo>
                  <a:lnTo>
                    <a:pt x="373" y="1"/>
                  </a:lnTo>
                  <a:lnTo>
                    <a:pt x="379" y="2"/>
                  </a:lnTo>
                  <a:lnTo>
                    <a:pt x="383" y="5"/>
                  </a:lnTo>
                  <a:lnTo>
                    <a:pt x="388" y="8"/>
                  </a:lnTo>
                  <a:lnTo>
                    <a:pt x="392" y="13"/>
                  </a:lnTo>
                  <a:lnTo>
                    <a:pt x="394" y="17"/>
                  </a:lnTo>
                  <a:lnTo>
                    <a:pt x="396" y="23"/>
                  </a:lnTo>
                  <a:lnTo>
                    <a:pt x="397" y="28"/>
                  </a:lnTo>
                  <a:lnTo>
                    <a:pt x="397" y="28"/>
                  </a:lnTo>
                  <a:lnTo>
                    <a:pt x="396" y="34"/>
                  </a:lnTo>
                  <a:lnTo>
                    <a:pt x="394" y="39"/>
                  </a:lnTo>
                  <a:lnTo>
                    <a:pt x="392" y="44"/>
                  </a:lnTo>
                  <a:lnTo>
                    <a:pt x="388" y="48"/>
                  </a:lnTo>
                  <a:lnTo>
                    <a:pt x="383" y="51"/>
                  </a:lnTo>
                  <a:lnTo>
                    <a:pt x="379" y="54"/>
                  </a:lnTo>
                  <a:lnTo>
                    <a:pt x="373" y="56"/>
                  </a:lnTo>
                  <a:lnTo>
                    <a:pt x="368" y="56"/>
                  </a:lnTo>
                  <a:lnTo>
                    <a:pt x="368" y="5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2" name="Google Shape;242;p10"/>
            <p:cNvSpPr/>
            <p:nvPr/>
          </p:nvSpPr>
          <p:spPr>
            <a:xfrm>
              <a:off x="6396038" y="5213351"/>
              <a:ext cx="104775" cy="15875"/>
            </a:xfrm>
            <a:custGeom>
              <a:avLst/>
              <a:gdLst/>
              <a:ahLst/>
              <a:cxnLst/>
              <a:rect l="l" t="t" r="r" b="b"/>
              <a:pathLst>
                <a:path w="397" h="57" extrusionOk="0">
                  <a:moveTo>
                    <a:pt x="368" y="57"/>
                  </a:moveTo>
                  <a:lnTo>
                    <a:pt x="28" y="57"/>
                  </a:lnTo>
                  <a:lnTo>
                    <a:pt x="28" y="57"/>
                  </a:lnTo>
                  <a:lnTo>
                    <a:pt x="22" y="56"/>
                  </a:lnTo>
                  <a:lnTo>
                    <a:pt x="17" y="54"/>
                  </a:lnTo>
                  <a:lnTo>
                    <a:pt x="12" y="52"/>
                  </a:lnTo>
                  <a:lnTo>
                    <a:pt x="8" y="48"/>
                  </a:lnTo>
                  <a:lnTo>
                    <a:pt x="5" y="44"/>
                  </a:lnTo>
                  <a:lnTo>
                    <a:pt x="2" y="39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2" y="18"/>
                  </a:lnTo>
                  <a:lnTo>
                    <a:pt x="5" y="13"/>
                  </a:lnTo>
                  <a:lnTo>
                    <a:pt x="8" y="9"/>
                  </a:lnTo>
                  <a:lnTo>
                    <a:pt x="12" y="5"/>
                  </a:lnTo>
                  <a:lnTo>
                    <a:pt x="17" y="3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68" y="0"/>
                  </a:lnTo>
                  <a:lnTo>
                    <a:pt x="368" y="0"/>
                  </a:lnTo>
                  <a:lnTo>
                    <a:pt x="373" y="1"/>
                  </a:lnTo>
                  <a:lnTo>
                    <a:pt x="379" y="3"/>
                  </a:lnTo>
                  <a:lnTo>
                    <a:pt x="383" y="5"/>
                  </a:lnTo>
                  <a:lnTo>
                    <a:pt x="388" y="9"/>
                  </a:lnTo>
                  <a:lnTo>
                    <a:pt x="392" y="13"/>
                  </a:lnTo>
                  <a:lnTo>
                    <a:pt x="394" y="18"/>
                  </a:lnTo>
                  <a:lnTo>
                    <a:pt x="396" y="23"/>
                  </a:lnTo>
                  <a:lnTo>
                    <a:pt x="397" y="28"/>
                  </a:lnTo>
                  <a:lnTo>
                    <a:pt x="397" y="28"/>
                  </a:lnTo>
                  <a:lnTo>
                    <a:pt x="396" y="34"/>
                  </a:lnTo>
                  <a:lnTo>
                    <a:pt x="394" y="39"/>
                  </a:lnTo>
                  <a:lnTo>
                    <a:pt x="392" y="44"/>
                  </a:lnTo>
                  <a:lnTo>
                    <a:pt x="388" y="48"/>
                  </a:lnTo>
                  <a:lnTo>
                    <a:pt x="383" y="52"/>
                  </a:lnTo>
                  <a:lnTo>
                    <a:pt x="379" y="54"/>
                  </a:lnTo>
                  <a:lnTo>
                    <a:pt x="373" y="56"/>
                  </a:lnTo>
                  <a:lnTo>
                    <a:pt x="368" y="57"/>
                  </a:lnTo>
                  <a:lnTo>
                    <a:pt x="368" y="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3" name="Google Shape;243;p10"/>
            <p:cNvSpPr/>
            <p:nvPr/>
          </p:nvSpPr>
          <p:spPr>
            <a:xfrm>
              <a:off x="6396038" y="5243513"/>
              <a:ext cx="104775" cy="15875"/>
            </a:xfrm>
            <a:custGeom>
              <a:avLst/>
              <a:gdLst/>
              <a:ahLst/>
              <a:cxnLst/>
              <a:rect l="l" t="t" r="r" b="b"/>
              <a:pathLst>
                <a:path w="397" h="56" extrusionOk="0">
                  <a:moveTo>
                    <a:pt x="368" y="56"/>
                  </a:moveTo>
                  <a:lnTo>
                    <a:pt x="28" y="56"/>
                  </a:lnTo>
                  <a:lnTo>
                    <a:pt x="28" y="56"/>
                  </a:lnTo>
                  <a:lnTo>
                    <a:pt x="22" y="55"/>
                  </a:lnTo>
                  <a:lnTo>
                    <a:pt x="17" y="54"/>
                  </a:lnTo>
                  <a:lnTo>
                    <a:pt x="12" y="51"/>
                  </a:lnTo>
                  <a:lnTo>
                    <a:pt x="8" y="48"/>
                  </a:lnTo>
                  <a:lnTo>
                    <a:pt x="5" y="43"/>
                  </a:lnTo>
                  <a:lnTo>
                    <a:pt x="2" y="39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2" y="17"/>
                  </a:lnTo>
                  <a:lnTo>
                    <a:pt x="5" y="12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7" y="2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68" y="0"/>
                  </a:lnTo>
                  <a:lnTo>
                    <a:pt x="368" y="0"/>
                  </a:lnTo>
                  <a:lnTo>
                    <a:pt x="373" y="0"/>
                  </a:lnTo>
                  <a:lnTo>
                    <a:pt x="379" y="2"/>
                  </a:lnTo>
                  <a:lnTo>
                    <a:pt x="383" y="4"/>
                  </a:lnTo>
                  <a:lnTo>
                    <a:pt x="388" y="8"/>
                  </a:lnTo>
                  <a:lnTo>
                    <a:pt x="392" y="12"/>
                  </a:lnTo>
                  <a:lnTo>
                    <a:pt x="394" y="17"/>
                  </a:lnTo>
                  <a:lnTo>
                    <a:pt x="396" y="22"/>
                  </a:lnTo>
                  <a:lnTo>
                    <a:pt x="397" y="28"/>
                  </a:lnTo>
                  <a:lnTo>
                    <a:pt x="397" y="28"/>
                  </a:lnTo>
                  <a:lnTo>
                    <a:pt x="396" y="33"/>
                  </a:lnTo>
                  <a:lnTo>
                    <a:pt x="394" y="39"/>
                  </a:lnTo>
                  <a:lnTo>
                    <a:pt x="392" y="43"/>
                  </a:lnTo>
                  <a:lnTo>
                    <a:pt x="388" y="48"/>
                  </a:lnTo>
                  <a:lnTo>
                    <a:pt x="383" y="51"/>
                  </a:lnTo>
                  <a:lnTo>
                    <a:pt x="379" y="54"/>
                  </a:lnTo>
                  <a:lnTo>
                    <a:pt x="373" y="55"/>
                  </a:lnTo>
                  <a:lnTo>
                    <a:pt x="368" y="56"/>
                  </a:lnTo>
                  <a:lnTo>
                    <a:pt x="368" y="5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4" name="Google Shape;244;p10"/>
            <p:cNvSpPr/>
            <p:nvPr/>
          </p:nvSpPr>
          <p:spPr>
            <a:xfrm>
              <a:off x="6365875" y="5124451"/>
              <a:ext cx="165100" cy="163513"/>
            </a:xfrm>
            <a:custGeom>
              <a:avLst/>
              <a:gdLst/>
              <a:ahLst/>
              <a:cxnLst/>
              <a:rect l="l" t="t" r="r" b="b"/>
              <a:pathLst>
                <a:path w="623" h="624" extrusionOk="0">
                  <a:moveTo>
                    <a:pt x="594" y="624"/>
                  </a:moveTo>
                  <a:lnTo>
                    <a:pt x="28" y="624"/>
                  </a:lnTo>
                  <a:lnTo>
                    <a:pt x="28" y="624"/>
                  </a:lnTo>
                  <a:lnTo>
                    <a:pt x="22" y="623"/>
                  </a:lnTo>
                  <a:lnTo>
                    <a:pt x="17" y="622"/>
                  </a:lnTo>
                  <a:lnTo>
                    <a:pt x="12" y="618"/>
                  </a:lnTo>
                  <a:lnTo>
                    <a:pt x="8" y="615"/>
                  </a:lnTo>
                  <a:lnTo>
                    <a:pt x="4" y="611"/>
                  </a:lnTo>
                  <a:lnTo>
                    <a:pt x="2" y="606"/>
                  </a:lnTo>
                  <a:lnTo>
                    <a:pt x="0" y="601"/>
                  </a:lnTo>
                  <a:lnTo>
                    <a:pt x="0" y="59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2" y="18"/>
                  </a:lnTo>
                  <a:lnTo>
                    <a:pt x="4" y="13"/>
                  </a:lnTo>
                  <a:lnTo>
                    <a:pt x="8" y="9"/>
                  </a:lnTo>
                  <a:lnTo>
                    <a:pt x="12" y="4"/>
                  </a:lnTo>
                  <a:lnTo>
                    <a:pt x="17" y="2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594" y="0"/>
                  </a:lnTo>
                  <a:lnTo>
                    <a:pt x="594" y="0"/>
                  </a:lnTo>
                  <a:lnTo>
                    <a:pt x="599" y="0"/>
                  </a:lnTo>
                  <a:lnTo>
                    <a:pt x="606" y="2"/>
                  </a:lnTo>
                  <a:lnTo>
                    <a:pt x="611" y="4"/>
                  </a:lnTo>
                  <a:lnTo>
                    <a:pt x="615" y="9"/>
                  </a:lnTo>
                  <a:lnTo>
                    <a:pt x="618" y="13"/>
                  </a:lnTo>
                  <a:lnTo>
                    <a:pt x="621" y="18"/>
                  </a:lnTo>
                  <a:lnTo>
                    <a:pt x="622" y="23"/>
                  </a:lnTo>
                  <a:lnTo>
                    <a:pt x="623" y="29"/>
                  </a:lnTo>
                  <a:lnTo>
                    <a:pt x="623" y="595"/>
                  </a:lnTo>
                  <a:lnTo>
                    <a:pt x="623" y="595"/>
                  </a:lnTo>
                  <a:lnTo>
                    <a:pt x="622" y="601"/>
                  </a:lnTo>
                  <a:lnTo>
                    <a:pt x="621" y="606"/>
                  </a:lnTo>
                  <a:lnTo>
                    <a:pt x="618" y="611"/>
                  </a:lnTo>
                  <a:lnTo>
                    <a:pt x="615" y="615"/>
                  </a:lnTo>
                  <a:lnTo>
                    <a:pt x="611" y="618"/>
                  </a:lnTo>
                  <a:lnTo>
                    <a:pt x="606" y="622"/>
                  </a:lnTo>
                  <a:lnTo>
                    <a:pt x="599" y="623"/>
                  </a:lnTo>
                  <a:lnTo>
                    <a:pt x="594" y="624"/>
                  </a:lnTo>
                  <a:lnTo>
                    <a:pt x="594" y="624"/>
                  </a:lnTo>
                  <a:close/>
                  <a:moveTo>
                    <a:pt x="56" y="567"/>
                  </a:moveTo>
                  <a:lnTo>
                    <a:pt x="566" y="567"/>
                  </a:lnTo>
                  <a:lnTo>
                    <a:pt x="566" y="57"/>
                  </a:lnTo>
                  <a:lnTo>
                    <a:pt x="56" y="57"/>
                  </a:lnTo>
                  <a:lnTo>
                    <a:pt x="56" y="56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245" name="Google Shape;245;p10"/>
          <p:cNvGrpSpPr/>
          <p:nvPr/>
        </p:nvGrpSpPr>
        <p:grpSpPr>
          <a:xfrm>
            <a:off x="1971904" y="3108367"/>
            <a:ext cx="1097203" cy="642855"/>
            <a:chOff x="4113213" y="4044950"/>
            <a:chExt cx="360363" cy="211138"/>
          </a:xfrm>
        </p:grpSpPr>
        <p:sp>
          <p:nvSpPr>
            <p:cNvPr id="246" name="Google Shape;246;p10"/>
            <p:cNvSpPr/>
            <p:nvPr/>
          </p:nvSpPr>
          <p:spPr>
            <a:xfrm>
              <a:off x="4113213" y="4044950"/>
              <a:ext cx="360363" cy="211138"/>
            </a:xfrm>
            <a:custGeom>
              <a:avLst/>
              <a:gdLst/>
              <a:ahLst/>
              <a:cxnLst/>
              <a:rect l="l" t="t" r="r" b="b"/>
              <a:pathLst>
                <a:path w="1363" h="795" extrusionOk="0">
                  <a:moveTo>
                    <a:pt x="681" y="795"/>
                  </a:moveTo>
                  <a:lnTo>
                    <a:pt x="681" y="795"/>
                  </a:lnTo>
                  <a:lnTo>
                    <a:pt x="647" y="794"/>
                  </a:lnTo>
                  <a:lnTo>
                    <a:pt x="612" y="791"/>
                  </a:lnTo>
                  <a:lnTo>
                    <a:pt x="579" y="786"/>
                  </a:lnTo>
                  <a:lnTo>
                    <a:pt x="546" y="779"/>
                  </a:lnTo>
                  <a:lnTo>
                    <a:pt x="514" y="771"/>
                  </a:lnTo>
                  <a:lnTo>
                    <a:pt x="483" y="761"/>
                  </a:lnTo>
                  <a:lnTo>
                    <a:pt x="451" y="750"/>
                  </a:lnTo>
                  <a:lnTo>
                    <a:pt x="421" y="737"/>
                  </a:lnTo>
                  <a:lnTo>
                    <a:pt x="392" y="724"/>
                  </a:lnTo>
                  <a:lnTo>
                    <a:pt x="363" y="710"/>
                  </a:lnTo>
                  <a:lnTo>
                    <a:pt x="335" y="695"/>
                  </a:lnTo>
                  <a:lnTo>
                    <a:pt x="308" y="679"/>
                  </a:lnTo>
                  <a:lnTo>
                    <a:pt x="282" y="663"/>
                  </a:lnTo>
                  <a:lnTo>
                    <a:pt x="257" y="645"/>
                  </a:lnTo>
                  <a:lnTo>
                    <a:pt x="233" y="628"/>
                  </a:lnTo>
                  <a:lnTo>
                    <a:pt x="209" y="611"/>
                  </a:lnTo>
                  <a:lnTo>
                    <a:pt x="187" y="594"/>
                  </a:lnTo>
                  <a:lnTo>
                    <a:pt x="166" y="576"/>
                  </a:lnTo>
                  <a:lnTo>
                    <a:pt x="127" y="542"/>
                  </a:lnTo>
                  <a:lnTo>
                    <a:pt x="93" y="510"/>
                  </a:lnTo>
                  <a:lnTo>
                    <a:pt x="65" y="481"/>
                  </a:lnTo>
                  <a:lnTo>
                    <a:pt x="40" y="456"/>
                  </a:lnTo>
                  <a:lnTo>
                    <a:pt x="23" y="436"/>
                  </a:lnTo>
                  <a:lnTo>
                    <a:pt x="6" y="415"/>
                  </a:lnTo>
                  <a:lnTo>
                    <a:pt x="6" y="415"/>
                  </a:lnTo>
                  <a:lnTo>
                    <a:pt x="3" y="411"/>
                  </a:lnTo>
                  <a:lnTo>
                    <a:pt x="1" y="407"/>
                  </a:lnTo>
                  <a:lnTo>
                    <a:pt x="0" y="402"/>
                  </a:lnTo>
                  <a:lnTo>
                    <a:pt x="0" y="398"/>
                  </a:lnTo>
                  <a:lnTo>
                    <a:pt x="0" y="392"/>
                  </a:lnTo>
                  <a:lnTo>
                    <a:pt x="1" y="388"/>
                  </a:lnTo>
                  <a:lnTo>
                    <a:pt x="3" y="383"/>
                  </a:lnTo>
                  <a:lnTo>
                    <a:pt x="6" y="379"/>
                  </a:lnTo>
                  <a:lnTo>
                    <a:pt x="6" y="379"/>
                  </a:lnTo>
                  <a:lnTo>
                    <a:pt x="23" y="359"/>
                  </a:lnTo>
                  <a:lnTo>
                    <a:pt x="40" y="339"/>
                  </a:lnTo>
                  <a:lnTo>
                    <a:pt x="65" y="314"/>
                  </a:lnTo>
                  <a:lnTo>
                    <a:pt x="93" y="285"/>
                  </a:lnTo>
                  <a:lnTo>
                    <a:pt x="127" y="253"/>
                  </a:lnTo>
                  <a:lnTo>
                    <a:pt x="166" y="218"/>
                  </a:lnTo>
                  <a:lnTo>
                    <a:pt x="187" y="201"/>
                  </a:lnTo>
                  <a:lnTo>
                    <a:pt x="209" y="184"/>
                  </a:lnTo>
                  <a:lnTo>
                    <a:pt x="233" y="167"/>
                  </a:lnTo>
                  <a:lnTo>
                    <a:pt x="257" y="150"/>
                  </a:lnTo>
                  <a:lnTo>
                    <a:pt x="282" y="132"/>
                  </a:lnTo>
                  <a:lnTo>
                    <a:pt x="308" y="116"/>
                  </a:lnTo>
                  <a:lnTo>
                    <a:pt x="335" y="100"/>
                  </a:lnTo>
                  <a:lnTo>
                    <a:pt x="363" y="85"/>
                  </a:lnTo>
                  <a:lnTo>
                    <a:pt x="392" y="71"/>
                  </a:lnTo>
                  <a:lnTo>
                    <a:pt x="421" y="58"/>
                  </a:lnTo>
                  <a:lnTo>
                    <a:pt x="451" y="44"/>
                  </a:lnTo>
                  <a:lnTo>
                    <a:pt x="483" y="33"/>
                  </a:lnTo>
                  <a:lnTo>
                    <a:pt x="514" y="24"/>
                  </a:lnTo>
                  <a:lnTo>
                    <a:pt x="546" y="16"/>
                  </a:lnTo>
                  <a:lnTo>
                    <a:pt x="579" y="9"/>
                  </a:lnTo>
                  <a:lnTo>
                    <a:pt x="612" y="4"/>
                  </a:lnTo>
                  <a:lnTo>
                    <a:pt x="647" y="1"/>
                  </a:lnTo>
                  <a:lnTo>
                    <a:pt x="681" y="0"/>
                  </a:lnTo>
                  <a:lnTo>
                    <a:pt x="681" y="0"/>
                  </a:lnTo>
                  <a:lnTo>
                    <a:pt x="715" y="1"/>
                  </a:lnTo>
                  <a:lnTo>
                    <a:pt x="750" y="4"/>
                  </a:lnTo>
                  <a:lnTo>
                    <a:pt x="783" y="9"/>
                  </a:lnTo>
                  <a:lnTo>
                    <a:pt x="816" y="16"/>
                  </a:lnTo>
                  <a:lnTo>
                    <a:pt x="848" y="24"/>
                  </a:lnTo>
                  <a:lnTo>
                    <a:pt x="879" y="33"/>
                  </a:lnTo>
                  <a:lnTo>
                    <a:pt x="911" y="44"/>
                  </a:lnTo>
                  <a:lnTo>
                    <a:pt x="941" y="58"/>
                  </a:lnTo>
                  <a:lnTo>
                    <a:pt x="970" y="71"/>
                  </a:lnTo>
                  <a:lnTo>
                    <a:pt x="1000" y="85"/>
                  </a:lnTo>
                  <a:lnTo>
                    <a:pt x="1027" y="100"/>
                  </a:lnTo>
                  <a:lnTo>
                    <a:pt x="1054" y="116"/>
                  </a:lnTo>
                  <a:lnTo>
                    <a:pt x="1081" y="132"/>
                  </a:lnTo>
                  <a:lnTo>
                    <a:pt x="1106" y="150"/>
                  </a:lnTo>
                  <a:lnTo>
                    <a:pt x="1129" y="167"/>
                  </a:lnTo>
                  <a:lnTo>
                    <a:pt x="1153" y="184"/>
                  </a:lnTo>
                  <a:lnTo>
                    <a:pt x="1175" y="201"/>
                  </a:lnTo>
                  <a:lnTo>
                    <a:pt x="1196" y="218"/>
                  </a:lnTo>
                  <a:lnTo>
                    <a:pt x="1234" y="253"/>
                  </a:lnTo>
                  <a:lnTo>
                    <a:pt x="1269" y="285"/>
                  </a:lnTo>
                  <a:lnTo>
                    <a:pt x="1298" y="314"/>
                  </a:lnTo>
                  <a:lnTo>
                    <a:pt x="1322" y="339"/>
                  </a:lnTo>
                  <a:lnTo>
                    <a:pt x="1339" y="359"/>
                  </a:lnTo>
                  <a:lnTo>
                    <a:pt x="1356" y="379"/>
                  </a:lnTo>
                  <a:lnTo>
                    <a:pt x="1356" y="379"/>
                  </a:lnTo>
                  <a:lnTo>
                    <a:pt x="1359" y="383"/>
                  </a:lnTo>
                  <a:lnTo>
                    <a:pt x="1361" y="388"/>
                  </a:lnTo>
                  <a:lnTo>
                    <a:pt x="1362" y="392"/>
                  </a:lnTo>
                  <a:lnTo>
                    <a:pt x="1363" y="398"/>
                  </a:lnTo>
                  <a:lnTo>
                    <a:pt x="1362" y="402"/>
                  </a:lnTo>
                  <a:lnTo>
                    <a:pt x="1361" y="407"/>
                  </a:lnTo>
                  <a:lnTo>
                    <a:pt x="1359" y="411"/>
                  </a:lnTo>
                  <a:lnTo>
                    <a:pt x="1356" y="415"/>
                  </a:lnTo>
                  <a:lnTo>
                    <a:pt x="1356" y="415"/>
                  </a:lnTo>
                  <a:lnTo>
                    <a:pt x="1339" y="436"/>
                  </a:lnTo>
                  <a:lnTo>
                    <a:pt x="1322" y="456"/>
                  </a:lnTo>
                  <a:lnTo>
                    <a:pt x="1298" y="481"/>
                  </a:lnTo>
                  <a:lnTo>
                    <a:pt x="1269" y="510"/>
                  </a:lnTo>
                  <a:lnTo>
                    <a:pt x="1234" y="542"/>
                  </a:lnTo>
                  <a:lnTo>
                    <a:pt x="1196" y="576"/>
                  </a:lnTo>
                  <a:lnTo>
                    <a:pt x="1175" y="594"/>
                  </a:lnTo>
                  <a:lnTo>
                    <a:pt x="1153" y="611"/>
                  </a:lnTo>
                  <a:lnTo>
                    <a:pt x="1129" y="628"/>
                  </a:lnTo>
                  <a:lnTo>
                    <a:pt x="1106" y="645"/>
                  </a:lnTo>
                  <a:lnTo>
                    <a:pt x="1081" y="663"/>
                  </a:lnTo>
                  <a:lnTo>
                    <a:pt x="1054" y="679"/>
                  </a:lnTo>
                  <a:lnTo>
                    <a:pt x="1027" y="695"/>
                  </a:lnTo>
                  <a:lnTo>
                    <a:pt x="1000" y="710"/>
                  </a:lnTo>
                  <a:lnTo>
                    <a:pt x="970" y="724"/>
                  </a:lnTo>
                  <a:lnTo>
                    <a:pt x="941" y="737"/>
                  </a:lnTo>
                  <a:lnTo>
                    <a:pt x="911" y="750"/>
                  </a:lnTo>
                  <a:lnTo>
                    <a:pt x="879" y="761"/>
                  </a:lnTo>
                  <a:lnTo>
                    <a:pt x="848" y="771"/>
                  </a:lnTo>
                  <a:lnTo>
                    <a:pt x="816" y="779"/>
                  </a:lnTo>
                  <a:lnTo>
                    <a:pt x="783" y="786"/>
                  </a:lnTo>
                  <a:lnTo>
                    <a:pt x="750" y="791"/>
                  </a:lnTo>
                  <a:lnTo>
                    <a:pt x="715" y="794"/>
                  </a:lnTo>
                  <a:lnTo>
                    <a:pt x="681" y="795"/>
                  </a:lnTo>
                  <a:lnTo>
                    <a:pt x="681" y="795"/>
                  </a:lnTo>
                  <a:close/>
                  <a:moveTo>
                    <a:pt x="65" y="398"/>
                  </a:moveTo>
                  <a:lnTo>
                    <a:pt x="65" y="398"/>
                  </a:lnTo>
                  <a:lnTo>
                    <a:pt x="97" y="433"/>
                  </a:lnTo>
                  <a:lnTo>
                    <a:pt x="120" y="455"/>
                  </a:lnTo>
                  <a:lnTo>
                    <a:pt x="146" y="482"/>
                  </a:lnTo>
                  <a:lnTo>
                    <a:pt x="176" y="509"/>
                  </a:lnTo>
                  <a:lnTo>
                    <a:pt x="209" y="537"/>
                  </a:lnTo>
                  <a:lnTo>
                    <a:pt x="246" y="566"/>
                  </a:lnTo>
                  <a:lnTo>
                    <a:pt x="285" y="595"/>
                  </a:lnTo>
                  <a:lnTo>
                    <a:pt x="306" y="609"/>
                  </a:lnTo>
                  <a:lnTo>
                    <a:pt x="327" y="623"/>
                  </a:lnTo>
                  <a:lnTo>
                    <a:pt x="349" y="636"/>
                  </a:lnTo>
                  <a:lnTo>
                    <a:pt x="372" y="649"/>
                  </a:lnTo>
                  <a:lnTo>
                    <a:pt x="396" y="662"/>
                  </a:lnTo>
                  <a:lnTo>
                    <a:pt x="419" y="674"/>
                  </a:lnTo>
                  <a:lnTo>
                    <a:pt x="443" y="685"/>
                  </a:lnTo>
                  <a:lnTo>
                    <a:pt x="469" y="695"/>
                  </a:lnTo>
                  <a:lnTo>
                    <a:pt x="494" y="704"/>
                  </a:lnTo>
                  <a:lnTo>
                    <a:pt x="519" y="713"/>
                  </a:lnTo>
                  <a:lnTo>
                    <a:pt x="545" y="720"/>
                  </a:lnTo>
                  <a:lnTo>
                    <a:pt x="572" y="726"/>
                  </a:lnTo>
                  <a:lnTo>
                    <a:pt x="599" y="731"/>
                  </a:lnTo>
                  <a:lnTo>
                    <a:pt x="625" y="735"/>
                  </a:lnTo>
                  <a:lnTo>
                    <a:pt x="654" y="737"/>
                  </a:lnTo>
                  <a:lnTo>
                    <a:pt x="681" y="739"/>
                  </a:lnTo>
                  <a:lnTo>
                    <a:pt x="681" y="739"/>
                  </a:lnTo>
                  <a:lnTo>
                    <a:pt x="709" y="737"/>
                  </a:lnTo>
                  <a:lnTo>
                    <a:pt x="737" y="735"/>
                  </a:lnTo>
                  <a:lnTo>
                    <a:pt x="764" y="731"/>
                  </a:lnTo>
                  <a:lnTo>
                    <a:pt x="790" y="726"/>
                  </a:lnTo>
                  <a:lnTo>
                    <a:pt x="817" y="720"/>
                  </a:lnTo>
                  <a:lnTo>
                    <a:pt x="843" y="713"/>
                  </a:lnTo>
                  <a:lnTo>
                    <a:pt x="869" y="704"/>
                  </a:lnTo>
                  <a:lnTo>
                    <a:pt x="895" y="695"/>
                  </a:lnTo>
                  <a:lnTo>
                    <a:pt x="919" y="685"/>
                  </a:lnTo>
                  <a:lnTo>
                    <a:pt x="943" y="674"/>
                  </a:lnTo>
                  <a:lnTo>
                    <a:pt x="967" y="662"/>
                  </a:lnTo>
                  <a:lnTo>
                    <a:pt x="991" y="649"/>
                  </a:lnTo>
                  <a:lnTo>
                    <a:pt x="1013" y="636"/>
                  </a:lnTo>
                  <a:lnTo>
                    <a:pt x="1035" y="623"/>
                  </a:lnTo>
                  <a:lnTo>
                    <a:pt x="1056" y="609"/>
                  </a:lnTo>
                  <a:lnTo>
                    <a:pt x="1077" y="595"/>
                  </a:lnTo>
                  <a:lnTo>
                    <a:pt x="1116" y="566"/>
                  </a:lnTo>
                  <a:lnTo>
                    <a:pt x="1153" y="537"/>
                  </a:lnTo>
                  <a:lnTo>
                    <a:pt x="1186" y="509"/>
                  </a:lnTo>
                  <a:lnTo>
                    <a:pt x="1216" y="482"/>
                  </a:lnTo>
                  <a:lnTo>
                    <a:pt x="1243" y="455"/>
                  </a:lnTo>
                  <a:lnTo>
                    <a:pt x="1265" y="433"/>
                  </a:lnTo>
                  <a:lnTo>
                    <a:pt x="1297" y="398"/>
                  </a:lnTo>
                  <a:lnTo>
                    <a:pt x="1297" y="398"/>
                  </a:lnTo>
                  <a:lnTo>
                    <a:pt x="1265" y="362"/>
                  </a:lnTo>
                  <a:lnTo>
                    <a:pt x="1243" y="339"/>
                  </a:lnTo>
                  <a:lnTo>
                    <a:pt x="1216" y="314"/>
                  </a:lnTo>
                  <a:lnTo>
                    <a:pt x="1186" y="286"/>
                  </a:lnTo>
                  <a:lnTo>
                    <a:pt x="1153" y="258"/>
                  </a:lnTo>
                  <a:lnTo>
                    <a:pt x="1116" y="229"/>
                  </a:lnTo>
                  <a:lnTo>
                    <a:pt x="1077" y="200"/>
                  </a:lnTo>
                  <a:lnTo>
                    <a:pt x="1056" y="186"/>
                  </a:lnTo>
                  <a:lnTo>
                    <a:pt x="1035" y="172"/>
                  </a:lnTo>
                  <a:lnTo>
                    <a:pt x="1013" y="159"/>
                  </a:lnTo>
                  <a:lnTo>
                    <a:pt x="991" y="146"/>
                  </a:lnTo>
                  <a:lnTo>
                    <a:pt x="967" y="134"/>
                  </a:lnTo>
                  <a:lnTo>
                    <a:pt x="943" y="121"/>
                  </a:lnTo>
                  <a:lnTo>
                    <a:pt x="919" y="110"/>
                  </a:lnTo>
                  <a:lnTo>
                    <a:pt x="895" y="100"/>
                  </a:lnTo>
                  <a:lnTo>
                    <a:pt x="869" y="90"/>
                  </a:lnTo>
                  <a:lnTo>
                    <a:pt x="843" y="82"/>
                  </a:lnTo>
                  <a:lnTo>
                    <a:pt x="817" y="75"/>
                  </a:lnTo>
                  <a:lnTo>
                    <a:pt x="790" y="69"/>
                  </a:lnTo>
                  <a:lnTo>
                    <a:pt x="764" y="64"/>
                  </a:lnTo>
                  <a:lnTo>
                    <a:pt x="737" y="60"/>
                  </a:lnTo>
                  <a:lnTo>
                    <a:pt x="709" y="58"/>
                  </a:lnTo>
                  <a:lnTo>
                    <a:pt x="681" y="57"/>
                  </a:lnTo>
                  <a:lnTo>
                    <a:pt x="681" y="57"/>
                  </a:lnTo>
                  <a:lnTo>
                    <a:pt x="654" y="58"/>
                  </a:lnTo>
                  <a:lnTo>
                    <a:pt x="625" y="60"/>
                  </a:lnTo>
                  <a:lnTo>
                    <a:pt x="599" y="64"/>
                  </a:lnTo>
                  <a:lnTo>
                    <a:pt x="572" y="69"/>
                  </a:lnTo>
                  <a:lnTo>
                    <a:pt x="545" y="75"/>
                  </a:lnTo>
                  <a:lnTo>
                    <a:pt x="519" y="82"/>
                  </a:lnTo>
                  <a:lnTo>
                    <a:pt x="494" y="90"/>
                  </a:lnTo>
                  <a:lnTo>
                    <a:pt x="469" y="100"/>
                  </a:lnTo>
                  <a:lnTo>
                    <a:pt x="443" y="110"/>
                  </a:lnTo>
                  <a:lnTo>
                    <a:pt x="419" y="121"/>
                  </a:lnTo>
                  <a:lnTo>
                    <a:pt x="396" y="134"/>
                  </a:lnTo>
                  <a:lnTo>
                    <a:pt x="372" y="146"/>
                  </a:lnTo>
                  <a:lnTo>
                    <a:pt x="349" y="159"/>
                  </a:lnTo>
                  <a:lnTo>
                    <a:pt x="327" y="172"/>
                  </a:lnTo>
                  <a:lnTo>
                    <a:pt x="306" y="186"/>
                  </a:lnTo>
                  <a:lnTo>
                    <a:pt x="285" y="200"/>
                  </a:lnTo>
                  <a:lnTo>
                    <a:pt x="246" y="229"/>
                  </a:lnTo>
                  <a:lnTo>
                    <a:pt x="209" y="258"/>
                  </a:lnTo>
                  <a:lnTo>
                    <a:pt x="176" y="286"/>
                  </a:lnTo>
                  <a:lnTo>
                    <a:pt x="146" y="314"/>
                  </a:lnTo>
                  <a:lnTo>
                    <a:pt x="120" y="339"/>
                  </a:lnTo>
                  <a:lnTo>
                    <a:pt x="97" y="362"/>
                  </a:lnTo>
                  <a:lnTo>
                    <a:pt x="65" y="398"/>
                  </a:lnTo>
                  <a:lnTo>
                    <a:pt x="65" y="39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7" name="Google Shape;247;p10"/>
            <p:cNvSpPr/>
            <p:nvPr/>
          </p:nvSpPr>
          <p:spPr>
            <a:xfrm>
              <a:off x="4225925" y="4083050"/>
              <a:ext cx="134938" cy="134938"/>
            </a:xfrm>
            <a:custGeom>
              <a:avLst/>
              <a:gdLst/>
              <a:ahLst/>
              <a:cxnLst/>
              <a:rect l="l" t="t" r="r" b="b"/>
              <a:pathLst>
                <a:path w="511" h="511" extrusionOk="0">
                  <a:moveTo>
                    <a:pt x="255" y="511"/>
                  </a:moveTo>
                  <a:lnTo>
                    <a:pt x="255" y="511"/>
                  </a:lnTo>
                  <a:lnTo>
                    <a:pt x="242" y="511"/>
                  </a:lnTo>
                  <a:lnTo>
                    <a:pt x="229" y="509"/>
                  </a:lnTo>
                  <a:lnTo>
                    <a:pt x="217" y="508"/>
                  </a:lnTo>
                  <a:lnTo>
                    <a:pt x="203" y="505"/>
                  </a:lnTo>
                  <a:lnTo>
                    <a:pt x="191" y="502"/>
                  </a:lnTo>
                  <a:lnTo>
                    <a:pt x="179" y="499"/>
                  </a:lnTo>
                  <a:lnTo>
                    <a:pt x="167" y="495"/>
                  </a:lnTo>
                  <a:lnTo>
                    <a:pt x="156" y="491"/>
                  </a:lnTo>
                  <a:lnTo>
                    <a:pt x="134" y="480"/>
                  </a:lnTo>
                  <a:lnTo>
                    <a:pt x="112" y="467"/>
                  </a:lnTo>
                  <a:lnTo>
                    <a:pt x="93" y="453"/>
                  </a:lnTo>
                  <a:lnTo>
                    <a:pt x="75" y="436"/>
                  </a:lnTo>
                  <a:lnTo>
                    <a:pt x="58" y="417"/>
                  </a:lnTo>
                  <a:lnTo>
                    <a:pt x="44" y="398"/>
                  </a:lnTo>
                  <a:lnTo>
                    <a:pt x="30" y="377"/>
                  </a:lnTo>
                  <a:lnTo>
                    <a:pt x="19" y="355"/>
                  </a:lnTo>
                  <a:lnTo>
                    <a:pt x="15" y="344"/>
                  </a:lnTo>
                  <a:lnTo>
                    <a:pt x="11" y="331"/>
                  </a:lnTo>
                  <a:lnTo>
                    <a:pt x="8" y="319"/>
                  </a:lnTo>
                  <a:lnTo>
                    <a:pt x="5" y="307"/>
                  </a:lnTo>
                  <a:lnTo>
                    <a:pt x="2" y="294"/>
                  </a:lnTo>
                  <a:lnTo>
                    <a:pt x="1" y="282"/>
                  </a:lnTo>
                  <a:lnTo>
                    <a:pt x="0" y="269"/>
                  </a:lnTo>
                  <a:lnTo>
                    <a:pt x="0" y="256"/>
                  </a:lnTo>
                  <a:lnTo>
                    <a:pt x="0" y="256"/>
                  </a:lnTo>
                  <a:lnTo>
                    <a:pt x="0" y="242"/>
                  </a:lnTo>
                  <a:lnTo>
                    <a:pt x="1" y="229"/>
                  </a:lnTo>
                  <a:lnTo>
                    <a:pt x="2" y="216"/>
                  </a:lnTo>
                  <a:lnTo>
                    <a:pt x="5" y="204"/>
                  </a:lnTo>
                  <a:lnTo>
                    <a:pt x="8" y="192"/>
                  </a:lnTo>
                  <a:lnTo>
                    <a:pt x="11" y="180"/>
                  </a:lnTo>
                  <a:lnTo>
                    <a:pt x="15" y="168"/>
                  </a:lnTo>
                  <a:lnTo>
                    <a:pt x="19" y="156"/>
                  </a:lnTo>
                  <a:lnTo>
                    <a:pt x="30" y="134"/>
                  </a:lnTo>
                  <a:lnTo>
                    <a:pt x="44" y="113"/>
                  </a:lnTo>
                  <a:lnTo>
                    <a:pt x="58" y="93"/>
                  </a:lnTo>
                  <a:lnTo>
                    <a:pt x="75" y="74"/>
                  </a:lnTo>
                  <a:lnTo>
                    <a:pt x="93" y="58"/>
                  </a:lnTo>
                  <a:lnTo>
                    <a:pt x="112" y="44"/>
                  </a:lnTo>
                  <a:lnTo>
                    <a:pt x="134" y="31"/>
                  </a:lnTo>
                  <a:lnTo>
                    <a:pt x="156" y="20"/>
                  </a:lnTo>
                  <a:lnTo>
                    <a:pt x="167" y="16"/>
                  </a:lnTo>
                  <a:lnTo>
                    <a:pt x="179" y="12"/>
                  </a:lnTo>
                  <a:lnTo>
                    <a:pt x="191" y="8"/>
                  </a:lnTo>
                  <a:lnTo>
                    <a:pt x="203" y="5"/>
                  </a:lnTo>
                  <a:lnTo>
                    <a:pt x="217" y="3"/>
                  </a:lnTo>
                  <a:lnTo>
                    <a:pt x="229" y="2"/>
                  </a:lnTo>
                  <a:lnTo>
                    <a:pt x="242" y="1"/>
                  </a:lnTo>
                  <a:lnTo>
                    <a:pt x="255" y="0"/>
                  </a:lnTo>
                  <a:lnTo>
                    <a:pt x="255" y="0"/>
                  </a:lnTo>
                  <a:lnTo>
                    <a:pt x="268" y="1"/>
                  </a:lnTo>
                  <a:lnTo>
                    <a:pt x="281" y="2"/>
                  </a:lnTo>
                  <a:lnTo>
                    <a:pt x="294" y="3"/>
                  </a:lnTo>
                  <a:lnTo>
                    <a:pt x="307" y="5"/>
                  </a:lnTo>
                  <a:lnTo>
                    <a:pt x="319" y="8"/>
                  </a:lnTo>
                  <a:lnTo>
                    <a:pt x="331" y="12"/>
                  </a:lnTo>
                  <a:lnTo>
                    <a:pt x="343" y="16"/>
                  </a:lnTo>
                  <a:lnTo>
                    <a:pt x="354" y="20"/>
                  </a:lnTo>
                  <a:lnTo>
                    <a:pt x="376" y="31"/>
                  </a:lnTo>
                  <a:lnTo>
                    <a:pt x="398" y="44"/>
                  </a:lnTo>
                  <a:lnTo>
                    <a:pt x="418" y="58"/>
                  </a:lnTo>
                  <a:lnTo>
                    <a:pt x="436" y="74"/>
                  </a:lnTo>
                  <a:lnTo>
                    <a:pt x="452" y="93"/>
                  </a:lnTo>
                  <a:lnTo>
                    <a:pt x="466" y="113"/>
                  </a:lnTo>
                  <a:lnTo>
                    <a:pt x="480" y="134"/>
                  </a:lnTo>
                  <a:lnTo>
                    <a:pt x="491" y="156"/>
                  </a:lnTo>
                  <a:lnTo>
                    <a:pt x="495" y="168"/>
                  </a:lnTo>
                  <a:lnTo>
                    <a:pt x="499" y="180"/>
                  </a:lnTo>
                  <a:lnTo>
                    <a:pt x="503" y="192"/>
                  </a:lnTo>
                  <a:lnTo>
                    <a:pt x="506" y="204"/>
                  </a:lnTo>
                  <a:lnTo>
                    <a:pt x="508" y="216"/>
                  </a:lnTo>
                  <a:lnTo>
                    <a:pt x="509" y="229"/>
                  </a:lnTo>
                  <a:lnTo>
                    <a:pt x="510" y="242"/>
                  </a:lnTo>
                  <a:lnTo>
                    <a:pt x="511" y="256"/>
                  </a:lnTo>
                  <a:lnTo>
                    <a:pt x="511" y="256"/>
                  </a:lnTo>
                  <a:lnTo>
                    <a:pt x="510" y="269"/>
                  </a:lnTo>
                  <a:lnTo>
                    <a:pt x="509" y="282"/>
                  </a:lnTo>
                  <a:lnTo>
                    <a:pt x="508" y="294"/>
                  </a:lnTo>
                  <a:lnTo>
                    <a:pt x="506" y="307"/>
                  </a:lnTo>
                  <a:lnTo>
                    <a:pt x="503" y="319"/>
                  </a:lnTo>
                  <a:lnTo>
                    <a:pt x="499" y="331"/>
                  </a:lnTo>
                  <a:lnTo>
                    <a:pt x="495" y="344"/>
                  </a:lnTo>
                  <a:lnTo>
                    <a:pt x="491" y="355"/>
                  </a:lnTo>
                  <a:lnTo>
                    <a:pt x="480" y="377"/>
                  </a:lnTo>
                  <a:lnTo>
                    <a:pt x="466" y="398"/>
                  </a:lnTo>
                  <a:lnTo>
                    <a:pt x="452" y="417"/>
                  </a:lnTo>
                  <a:lnTo>
                    <a:pt x="436" y="436"/>
                  </a:lnTo>
                  <a:lnTo>
                    <a:pt x="418" y="453"/>
                  </a:lnTo>
                  <a:lnTo>
                    <a:pt x="398" y="467"/>
                  </a:lnTo>
                  <a:lnTo>
                    <a:pt x="376" y="480"/>
                  </a:lnTo>
                  <a:lnTo>
                    <a:pt x="354" y="491"/>
                  </a:lnTo>
                  <a:lnTo>
                    <a:pt x="343" y="495"/>
                  </a:lnTo>
                  <a:lnTo>
                    <a:pt x="331" y="499"/>
                  </a:lnTo>
                  <a:lnTo>
                    <a:pt x="319" y="502"/>
                  </a:lnTo>
                  <a:lnTo>
                    <a:pt x="307" y="505"/>
                  </a:lnTo>
                  <a:lnTo>
                    <a:pt x="294" y="508"/>
                  </a:lnTo>
                  <a:lnTo>
                    <a:pt x="281" y="509"/>
                  </a:lnTo>
                  <a:lnTo>
                    <a:pt x="268" y="511"/>
                  </a:lnTo>
                  <a:lnTo>
                    <a:pt x="255" y="511"/>
                  </a:lnTo>
                  <a:lnTo>
                    <a:pt x="255" y="511"/>
                  </a:lnTo>
                  <a:close/>
                  <a:moveTo>
                    <a:pt x="255" y="56"/>
                  </a:moveTo>
                  <a:lnTo>
                    <a:pt x="255" y="56"/>
                  </a:lnTo>
                  <a:lnTo>
                    <a:pt x="235" y="57"/>
                  </a:lnTo>
                  <a:lnTo>
                    <a:pt x="216" y="60"/>
                  </a:lnTo>
                  <a:lnTo>
                    <a:pt x="196" y="65"/>
                  </a:lnTo>
                  <a:lnTo>
                    <a:pt x="178" y="72"/>
                  </a:lnTo>
                  <a:lnTo>
                    <a:pt x="161" y="81"/>
                  </a:lnTo>
                  <a:lnTo>
                    <a:pt x="144" y="91"/>
                  </a:lnTo>
                  <a:lnTo>
                    <a:pt x="129" y="102"/>
                  </a:lnTo>
                  <a:lnTo>
                    <a:pt x="114" y="115"/>
                  </a:lnTo>
                  <a:lnTo>
                    <a:pt x="102" y="129"/>
                  </a:lnTo>
                  <a:lnTo>
                    <a:pt x="90" y="144"/>
                  </a:lnTo>
                  <a:lnTo>
                    <a:pt x="80" y="160"/>
                  </a:lnTo>
                  <a:lnTo>
                    <a:pt x="72" y="179"/>
                  </a:lnTo>
                  <a:lnTo>
                    <a:pt x="66" y="197"/>
                  </a:lnTo>
                  <a:lnTo>
                    <a:pt x="61" y="215"/>
                  </a:lnTo>
                  <a:lnTo>
                    <a:pt x="58" y="235"/>
                  </a:lnTo>
                  <a:lnTo>
                    <a:pt x="57" y="256"/>
                  </a:lnTo>
                  <a:lnTo>
                    <a:pt x="57" y="256"/>
                  </a:lnTo>
                  <a:lnTo>
                    <a:pt x="58" y="276"/>
                  </a:lnTo>
                  <a:lnTo>
                    <a:pt x="61" y="295"/>
                  </a:lnTo>
                  <a:lnTo>
                    <a:pt x="66" y="314"/>
                  </a:lnTo>
                  <a:lnTo>
                    <a:pt x="72" y="332"/>
                  </a:lnTo>
                  <a:lnTo>
                    <a:pt x="80" y="350"/>
                  </a:lnTo>
                  <a:lnTo>
                    <a:pt x="90" y="367"/>
                  </a:lnTo>
                  <a:lnTo>
                    <a:pt x="102" y="382"/>
                  </a:lnTo>
                  <a:lnTo>
                    <a:pt x="114" y="396"/>
                  </a:lnTo>
                  <a:lnTo>
                    <a:pt x="129" y="408"/>
                  </a:lnTo>
                  <a:lnTo>
                    <a:pt x="144" y="420"/>
                  </a:lnTo>
                  <a:lnTo>
                    <a:pt x="161" y="431"/>
                  </a:lnTo>
                  <a:lnTo>
                    <a:pt x="178" y="439"/>
                  </a:lnTo>
                  <a:lnTo>
                    <a:pt x="196" y="445"/>
                  </a:lnTo>
                  <a:lnTo>
                    <a:pt x="216" y="450"/>
                  </a:lnTo>
                  <a:lnTo>
                    <a:pt x="235" y="453"/>
                  </a:lnTo>
                  <a:lnTo>
                    <a:pt x="255" y="454"/>
                  </a:lnTo>
                  <a:lnTo>
                    <a:pt x="255" y="454"/>
                  </a:lnTo>
                  <a:lnTo>
                    <a:pt x="275" y="453"/>
                  </a:lnTo>
                  <a:lnTo>
                    <a:pt x="295" y="450"/>
                  </a:lnTo>
                  <a:lnTo>
                    <a:pt x="314" y="445"/>
                  </a:lnTo>
                  <a:lnTo>
                    <a:pt x="332" y="439"/>
                  </a:lnTo>
                  <a:lnTo>
                    <a:pt x="350" y="431"/>
                  </a:lnTo>
                  <a:lnTo>
                    <a:pt x="366" y="420"/>
                  </a:lnTo>
                  <a:lnTo>
                    <a:pt x="381" y="408"/>
                  </a:lnTo>
                  <a:lnTo>
                    <a:pt x="396" y="396"/>
                  </a:lnTo>
                  <a:lnTo>
                    <a:pt x="409" y="382"/>
                  </a:lnTo>
                  <a:lnTo>
                    <a:pt x="420" y="367"/>
                  </a:lnTo>
                  <a:lnTo>
                    <a:pt x="430" y="350"/>
                  </a:lnTo>
                  <a:lnTo>
                    <a:pt x="438" y="332"/>
                  </a:lnTo>
                  <a:lnTo>
                    <a:pt x="445" y="314"/>
                  </a:lnTo>
                  <a:lnTo>
                    <a:pt x="450" y="295"/>
                  </a:lnTo>
                  <a:lnTo>
                    <a:pt x="453" y="276"/>
                  </a:lnTo>
                  <a:lnTo>
                    <a:pt x="454" y="256"/>
                  </a:lnTo>
                  <a:lnTo>
                    <a:pt x="454" y="256"/>
                  </a:lnTo>
                  <a:lnTo>
                    <a:pt x="453" y="235"/>
                  </a:lnTo>
                  <a:lnTo>
                    <a:pt x="450" y="215"/>
                  </a:lnTo>
                  <a:lnTo>
                    <a:pt x="445" y="197"/>
                  </a:lnTo>
                  <a:lnTo>
                    <a:pt x="438" y="179"/>
                  </a:lnTo>
                  <a:lnTo>
                    <a:pt x="430" y="160"/>
                  </a:lnTo>
                  <a:lnTo>
                    <a:pt x="420" y="144"/>
                  </a:lnTo>
                  <a:lnTo>
                    <a:pt x="409" y="129"/>
                  </a:lnTo>
                  <a:lnTo>
                    <a:pt x="396" y="115"/>
                  </a:lnTo>
                  <a:lnTo>
                    <a:pt x="381" y="102"/>
                  </a:lnTo>
                  <a:lnTo>
                    <a:pt x="366" y="91"/>
                  </a:lnTo>
                  <a:lnTo>
                    <a:pt x="350" y="81"/>
                  </a:lnTo>
                  <a:lnTo>
                    <a:pt x="332" y="72"/>
                  </a:lnTo>
                  <a:lnTo>
                    <a:pt x="314" y="65"/>
                  </a:lnTo>
                  <a:lnTo>
                    <a:pt x="295" y="60"/>
                  </a:lnTo>
                  <a:lnTo>
                    <a:pt x="275" y="57"/>
                  </a:lnTo>
                  <a:lnTo>
                    <a:pt x="255" y="56"/>
                  </a:lnTo>
                  <a:lnTo>
                    <a:pt x="255" y="5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8" name="Google Shape;248;p10"/>
            <p:cNvSpPr/>
            <p:nvPr/>
          </p:nvSpPr>
          <p:spPr>
            <a:xfrm>
              <a:off x="4256088" y="4113213"/>
              <a:ext cx="74613" cy="74613"/>
            </a:xfrm>
            <a:custGeom>
              <a:avLst/>
              <a:gdLst/>
              <a:ahLst/>
              <a:cxnLst/>
              <a:rect l="l" t="t" r="r" b="b"/>
              <a:pathLst>
                <a:path w="284" h="283" extrusionOk="0">
                  <a:moveTo>
                    <a:pt x="142" y="283"/>
                  </a:moveTo>
                  <a:lnTo>
                    <a:pt x="142" y="283"/>
                  </a:lnTo>
                  <a:lnTo>
                    <a:pt x="128" y="282"/>
                  </a:lnTo>
                  <a:lnTo>
                    <a:pt x="114" y="280"/>
                  </a:lnTo>
                  <a:lnTo>
                    <a:pt x="99" y="277"/>
                  </a:lnTo>
                  <a:lnTo>
                    <a:pt x="87" y="272"/>
                  </a:lnTo>
                  <a:lnTo>
                    <a:pt x="74" y="266"/>
                  </a:lnTo>
                  <a:lnTo>
                    <a:pt x="63" y="259"/>
                  </a:lnTo>
                  <a:lnTo>
                    <a:pt x="52" y="251"/>
                  </a:lnTo>
                  <a:lnTo>
                    <a:pt x="42" y="242"/>
                  </a:lnTo>
                  <a:lnTo>
                    <a:pt x="33" y="232"/>
                  </a:lnTo>
                  <a:lnTo>
                    <a:pt x="25" y="220"/>
                  </a:lnTo>
                  <a:lnTo>
                    <a:pt x="18" y="209"/>
                  </a:lnTo>
                  <a:lnTo>
                    <a:pt x="11" y="196"/>
                  </a:lnTo>
                  <a:lnTo>
                    <a:pt x="6" y="184"/>
                  </a:lnTo>
                  <a:lnTo>
                    <a:pt x="3" y="170"/>
                  </a:lnTo>
                  <a:lnTo>
                    <a:pt x="1" y="156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0" y="135"/>
                  </a:lnTo>
                  <a:lnTo>
                    <a:pt x="2" y="130"/>
                  </a:lnTo>
                  <a:lnTo>
                    <a:pt x="5" y="125"/>
                  </a:lnTo>
                  <a:lnTo>
                    <a:pt x="8" y="121"/>
                  </a:lnTo>
                  <a:lnTo>
                    <a:pt x="12" y="118"/>
                  </a:lnTo>
                  <a:lnTo>
                    <a:pt x="18" y="115"/>
                  </a:lnTo>
                  <a:lnTo>
                    <a:pt x="23" y="113"/>
                  </a:lnTo>
                  <a:lnTo>
                    <a:pt x="29" y="113"/>
                  </a:lnTo>
                  <a:lnTo>
                    <a:pt x="29" y="113"/>
                  </a:lnTo>
                  <a:lnTo>
                    <a:pt x="35" y="113"/>
                  </a:lnTo>
                  <a:lnTo>
                    <a:pt x="40" y="115"/>
                  </a:lnTo>
                  <a:lnTo>
                    <a:pt x="45" y="118"/>
                  </a:lnTo>
                  <a:lnTo>
                    <a:pt x="49" y="121"/>
                  </a:lnTo>
                  <a:lnTo>
                    <a:pt x="52" y="125"/>
                  </a:lnTo>
                  <a:lnTo>
                    <a:pt x="55" y="130"/>
                  </a:lnTo>
                  <a:lnTo>
                    <a:pt x="56" y="135"/>
                  </a:lnTo>
                  <a:lnTo>
                    <a:pt x="57" y="142"/>
                  </a:lnTo>
                  <a:lnTo>
                    <a:pt x="57" y="142"/>
                  </a:lnTo>
                  <a:lnTo>
                    <a:pt x="57" y="150"/>
                  </a:lnTo>
                  <a:lnTo>
                    <a:pt x="59" y="159"/>
                  </a:lnTo>
                  <a:lnTo>
                    <a:pt x="61" y="167"/>
                  </a:lnTo>
                  <a:lnTo>
                    <a:pt x="64" y="175"/>
                  </a:lnTo>
                  <a:lnTo>
                    <a:pt x="67" y="182"/>
                  </a:lnTo>
                  <a:lnTo>
                    <a:pt x="71" y="189"/>
                  </a:lnTo>
                  <a:lnTo>
                    <a:pt x="76" y="195"/>
                  </a:lnTo>
                  <a:lnTo>
                    <a:pt x="82" y="201"/>
                  </a:lnTo>
                  <a:lnTo>
                    <a:pt x="88" y="207"/>
                  </a:lnTo>
                  <a:lnTo>
                    <a:pt x="94" y="212"/>
                  </a:lnTo>
                  <a:lnTo>
                    <a:pt x="102" y="216"/>
                  </a:lnTo>
                  <a:lnTo>
                    <a:pt x="109" y="219"/>
                  </a:lnTo>
                  <a:lnTo>
                    <a:pt x="117" y="222"/>
                  </a:lnTo>
                  <a:lnTo>
                    <a:pt x="125" y="225"/>
                  </a:lnTo>
                  <a:lnTo>
                    <a:pt x="134" y="227"/>
                  </a:lnTo>
                  <a:lnTo>
                    <a:pt x="142" y="227"/>
                  </a:lnTo>
                  <a:lnTo>
                    <a:pt x="142" y="227"/>
                  </a:lnTo>
                  <a:lnTo>
                    <a:pt x="151" y="227"/>
                  </a:lnTo>
                  <a:lnTo>
                    <a:pt x="159" y="225"/>
                  </a:lnTo>
                  <a:lnTo>
                    <a:pt x="167" y="222"/>
                  </a:lnTo>
                  <a:lnTo>
                    <a:pt x="175" y="219"/>
                  </a:lnTo>
                  <a:lnTo>
                    <a:pt x="182" y="216"/>
                  </a:lnTo>
                  <a:lnTo>
                    <a:pt x="190" y="212"/>
                  </a:lnTo>
                  <a:lnTo>
                    <a:pt x="197" y="207"/>
                  </a:lnTo>
                  <a:lnTo>
                    <a:pt x="203" y="201"/>
                  </a:lnTo>
                  <a:lnTo>
                    <a:pt x="208" y="195"/>
                  </a:lnTo>
                  <a:lnTo>
                    <a:pt x="213" y="189"/>
                  </a:lnTo>
                  <a:lnTo>
                    <a:pt x="217" y="182"/>
                  </a:lnTo>
                  <a:lnTo>
                    <a:pt x="221" y="175"/>
                  </a:lnTo>
                  <a:lnTo>
                    <a:pt x="223" y="167"/>
                  </a:lnTo>
                  <a:lnTo>
                    <a:pt x="226" y="159"/>
                  </a:lnTo>
                  <a:lnTo>
                    <a:pt x="227" y="150"/>
                  </a:lnTo>
                  <a:lnTo>
                    <a:pt x="227" y="142"/>
                  </a:lnTo>
                  <a:lnTo>
                    <a:pt x="227" y="142"/>
                  </a:lnTo>
                  <a:lnTo>
                    <a:pt x="227" y="132"/>
                  </a:lnTo>
                  <a:lnTo>
                    <a:pt x="226" y="124"/>
                  </a:lnTo>
                  <a:lnTo>
                    <a:pt x="223" y="116"/>
                  </a:lnTo>
                  <a:lnTo>
                    <a:pt x="221" y="108"/>
                  </a:lnTo>
                  <a:lnTo>
                    <a:pt x="217" y="101"/>
                  </a:lnTo>
                  <a:lnTo>
                    <a:pt x="213" y="94"/>
                  </a:lnTo>
                  <a:lnTo>
                    <a:pt x="208" y="87"/>
                  </a:lnTo>
                  <a:lnTo>
                    <a:pt x="203" y="81"/>
                  </a:lnTo>
                  <a:lnTo>
                    <a:pt x="197" y="76"/>
                  </a:lnTo>
                  <a:lnTo>
                    <a:pt x="190" y="71"/>
                  </a:lnTo>
                  <a:lnTo>
                    <a:pt x="182" y="67"/>
                  </a:lnTo>
                  <a:lnTo>
                    <a:pt x="175" y="63"/>
                  </a:lnTo>
                  <a:lnTo>
                    <a:pt x="167" y="60"/>
                  </a:lnTo>
                  <a:lnTo>
                    <a:pt x="159" y="58"/>
                  </a:lnTo>
                  <a:lnTo>
                    <a:pt x="151" y="57"/>
                  </a:lnTo>
                  <a:lnTo>
                    <a:pt x="142" y="57"/>
                  </a:lnTo>
                  <a:lnTo>
                    <a:pt x="142" y="57"/>
                  </a:lnTo>
                  <a:lnTo>
                    <a:pt x="136" y="56"/>
                  </a:lnTo>
                  <a:lnTo>
                    <a:pt x="131" y="54"/>
                  </a:lnTo>
                  <a:lnTo>
                    <a:pt x="126" y="52"/>
                  </a:lnTo>
                  <a:lnTo>
                    <a:pt x="122" y="47"/>
                  </a:lnTo>
                  <a:lnTo>
                    <a:pt x="119" y="43"/>
                  </a:lnTo>
                  <a:lnTo>
                    <a:pt x="116" y="39"/>
                  </a:lnTo>
                  <a:lnTo>
                    <a:pt x="115" y="33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15" y="22"/>
                  </a:lnTo>
                  <a:lnTo>
                    <a:pt x="116" y="17"/>
                  </a:lnTo>
                  <a:lnTo>
                    <a:pt x="119" y="12"/>
                  </a:lnTo>
                  <a:lnTo>
                    <a:pt x="122" y="8"/>
                  </a:lnTo>
                  <a:lnTo>
                    <a:pt x="126" y="4"/>
                  </a:lnTo>
                  <a:lnTo>
                    <a:pt x="131" y="2"/>
                  </a:lnTo>
                  <a:lnTo>
                    <a:pt x="136" y="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56" y="0"/>
                  </a:lnTo>
                  <a:lnTo>
                    <a:pt x="170" y="2"/>
                  </a:lnTo>
                  <a:lnTo>
                    <a:pt x="184" y="6"/>
                  </a:lnTo>
                  <a:lnTo>
                    <a:pt x="198" y="11"/>
                  </a:lnTo>
                  <a:lnTo>
                    <a:pt x="210" y="17"/>
                  </a:lnTo>
                  <a:lnTo>
                    <a:pt x="221" y="24"/>
                  </a:lnTo>
                  <a:lnTo>
                    <a:pt x="232" y="32"/>
                  </a:lnTo>
                  <a:lnTo>
                    <a:pt x="242" y="41"/>
                  </a:lnTo>
                  <a:lnTo>
                    <a:pt x="251" y="52"/>
                  </a:lnTo>
                  <a:lnTo>
                    <a:pt x="259" y="62"/>
                  </a:lnTo>
                  <a:lnTo>
                    <a:pt x="266" y="74"/>
                  </a:lnTo>
                  <a:lnTo>
                    <a:pt x="273" y="86"/>
                  </a:lnTo>
                  <a:lnTo>
                    <a:pt x="278" y="99"/>
                  </a:lnTo>
                  <a:lnTo>
                    <a:pt x="282" y="113"/>
                  </a:lnTo>
                  <a:lnTo>
                    <a:pt x="284" y="127"/>
                  </a:lnTo>
                  <a:lnTo>
                    <a:pt x="284" y="142"/>
                  </a:lnTo>
                  <a:lnTo>
                    <a:pt x="284" y="142"/>
                  </a:lnTo>
                  <a:lnTo>
                    <a:pt x="284" y="156"/>
                  </a:lnTo>
                  <a:lnTo>
                    <a:pt x="282" y="170"/>
                  </a:lnTo>
                  <a:lnTo>
                    <a:pt x="278" y="184"/>
                  </a:lnTo>
                  <a:lnTo>
                    <a:pt x="273" y="196"/>
                  </a:lnTo>
                  <a:lnTo>
                    <a:pt x="266" y="209"/>
                  </a:lnTo>
                  <a:lnTo>
                    <a:pt x="259" y="220"/>
                  </a:lnTo>
                  <a:lnTo>
                    <a:pt x="251" y="232"/>
                  </a:lnTo>
                  <a:lnTo>
                    <a:pt x="242" y="242"/>
                  </a:lnTo>
                  <a:lnTo>
                    <a:pt x="232" y="251"/>
                  </a:lnTo>
                  <a:lnTo>
                    <a:pt x="221" y="259"/>
                  </a:lnTo>
                  <a:lnTo>
                    <a:pt x="210" y="266"/>
                  </a:lnTo>
                  <a:lnTo>
                    <a:pt x="198" y="272"/>
                  </a:lnTo>
                  <a:lnTo>
                    <a:pt x="184" y="277"/>
                  </a:lnTo>
                  <a:lnTo>
                    <a:pt x="170" y="280"/>
                  </a:lnTo>
                  <a:lnTo>
                    <a:pt x="156" y="282"/>
                  </a:lnTo>
                  <a:lnTo>
                    <a:pt x="142" y="283"/>
                  </a:lnTo>
                  <a:lnTo>
                    <a:pt x="142" y="28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249" name="Google Shape;249;p10"/>
          <p:cNvSpPr txBox="1"/>
          <p:nvPr/>
        </p:nvSpPr>
        <p:spPr>
          <a:xfrm>
            <a:off x="4036539" y="667152"/>
            <a:ext cx="4168408" cy="516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LEY 27.401</a:t>
            </a:r>
            <a:endParaRPr sz="3600" b="1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1"/>
          <p:cNvSpPr txBox="1"/>
          <p:nvPr/>
        </p:nvSpPr>
        <p:spPr>
          <a:xfrm>
            <a:off x="4382849" y="4250481"/>
            <a:ext cx="3438000" cy="212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0000" tIns="143950" rIns="18000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ENRIQUECIMIENTO ILÍCITO</a:t>
            </a:r>
            <a:endParaRPr/>
          </a:p>
        </p:txBody>
      </p:sp>
      <p:sp>
        <p:nvSpPr>
          <p:cNvPr id="256" name="Google Shape;256;p11"/>
          <p:cNvSpPr txBox="1">
            <a:spLocks noGrp="1"/>
          </p:cNvSpPr>
          <p:nvPr>
            <p:ph type="subTitle" idx="2"/>
          </p:nvPr>
        </p:nvSpPr>
        <p:spPr>
          <a:xfrm>
            <a:off x="616130" y="390145"/>
            <a:ext cx="10971438" cy="51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sz="3600"/>
              <a:t>DELITOS GENERADORES DE RPPJ</a:t>
            </a:r>
            <a:endParaRPr/>
          </a:p>
        </p:txBody>
      </p:sp>
      <p:sp>
        <p:nvSpPr>
          <p:cNvPr id="257" name="Google Shape;257;p11"/>
          <p:cNvSpPr txBox="1"/>
          <p:nvPr/>
        </p:nvSpPr>
        <p:spPr>
          <a:xfrm>
            <a:off x="8136283" y="1703389"/>
            <a:ext cx="3438000" cy="21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0000" tIns="143950" rIns="18000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NEGOCIACIONES INCOMPATIBLES</a:t>
            </a:r>
            <a:endParaRPr/>
          </a:p>
        </p:txBody>
      </p:sp>
      <p:sp>
        <p:nvSpPr>
          <p:cNvPr id="258" name="Google Shape;258;p11"/>
          <p:cNvSpPr txBox="1"/>
          <p:nvPr/>
        </p:nvSpPr>
        <p:spPr>
          <a:xfrm>
            <a:off x="616130" y="4250481"/>
            <a:ext cx="3438000" cy="21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80000" tIns="143950" rIns="18000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rPr lang="en-US" sz="34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CONCUSIÓN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endParaRPr sz="4400" b="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1"/>
          <p:cNvSpPr txBox="1"/>
          <p:nvPr/>
        </p:nvSpPr>
        <p:spPr>
          <a:xfrm>
            <a:off x="4376594" y="1703389"/>
            <a:ext cx="3438000" cy="212400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txBody>
          <a:bodyPr spcFirstLastPara="1" wrap="square" lIns="180000" tIns="143950" rIns="18000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TRÁFICO DE INFLUENCIAS</a:t>
            </a:r>
            <a:endParaRPr/>
          </a:p>
        </p:txBody>
      </p:sp>
      <p:sp>
        <p:nvSpPr>
          <p:cNvPr id="260" name="Google Shape;260;p11"/>
          <p:cNvSpPr txBox="1"/>
          <p:nvPr/>
        </p:nvSpPr>
        <p:spPr>
          <a:xfrm>
            <a:off x="616130" y="1703389"/>
            <a:ext cx="3438000" cy="212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80000" tIns="143950" rIns="18000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endParaRPr sz="3200" b="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COHECHO</a:t>
            </a:r>
            <a:endParaRPr sz="4400" b="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1"/>
          <p:cNvSpPr txBox="1"/>
          <p:nvPr/>
        </p:nvSpPr>
        <p:spPr>
          <a:xfrm>
            <a:off x="8149568" y="4261668"/>
            <a:ext cx="3438000" cy="2124000"/>
          </a:xfrm>
          <a:prstGeom prst="rect">
            <a:avLst/>
          </a:prstGeom>
          <a:solidFill>
            <a:srgbClr val="66FF99"/>
          </a:solidFill>
          <a:ln>
            <a:noFill/>
          </a:ln>
        </p:spPr>
        <p:txBody>
          <a:bodyPr spcFirstLastPara="1" wrap="square" lIns="180000" tIns="143950" rIns="18000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BALANCES E INFORMES FALSOS AGRAVADOS</a:t>
            </a:r>
            <a:endParaRPr/>
          </a:p>
        </p:txBody>
      </p:sp>
      <p:pic>
        <p:nvPicPr>
          <p:cNvPr id="262" name="Google Shape;262;p11" descr="Imagen que contiene LEGO&#10;&#10;Descripción generada con confianza alt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3304" y="2642083"/>
            <a:ext cx="1238000" cy="123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28103" y="2795781"/>
            <a:ext cx="975360" cy="97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1" descr="Imagen que contiene texto&#10;&#10;Descripción generada con confianza alt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95206" y="2736894"/>
            <a:ext cx="1292611" cy="1060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1" descr="Imagen que contiene gráficos vectoriales&#10;&#10;Descripción generada con confianza alta"/>
          <p:cNvPicPr preferRelativeResize="0"/>
          <p:nvPr/>
        </p:nvPicPr>
        <p:blipFill rotWithShape="1">
          <a:blip r:embed="rId6">
            <a:alphaModFix/>
          </a:blip>
          <a:srcRect l="3768" r="-1" b="-2"/>
          <a:stretch/>
        </p:blipFill>
        <p:spPr>
          <a:xfrm>
            <a:off x="9009209" y="2498050"/>
            <a:ext cx="1692148" cy="1363930"/>
          </a:xfrm>
          <a:custGeom>
            <a:avLst/>
            <a:gdLst/>
            <a:ahLst/>
            <a:cxnLst/>
            <a:rect l="l" t="t" r="r" b="b"/>
            <a:pathLst>
              <a:path w="5441859" h="5654940" extrusionOk="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266" name="Google Shape;266;p11"/>
          <p:cNvPicPr preferRelativeResize="0"/>
          <p:nvPr/>
        </p:nvPicPr>
        <p:blipFill rotWithShape="1">
          <a:blip r:embed="rId7">
            <a:alphaModFix/>
          </a:blip>
          <a:srcRect l="2254" r="1" b="1"/>
          <a:stretch/>
        </p:blipFill>
        <p:spPr>
          <a:xfrm>
            <a:off x="1569964" y="4975341"/>
            <a:ext cx="1455340" cy="1399140"/>
          </a:xfrm>
          <a:custGeom>
            <a:avLst/>
            <a:gdLst/>
            <a:ahLst/>
            <a:cxnLst/>
            <a:rect l="l" t="t" r="r" b="b"/>
            <a:pathLst>
              <a:path w="6170914" h="6313225" extrusionOk="0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267" name="Google Shape;267;p11"/>
          <p:cNvPicPr preferRelativeResize="0"/>
          <p:nvPr/>
        </p:nvPicPr>
        <p:blipFill rotWithShape="1">
          <a:blip r:embed="rId8">
            <a:alphaModFix/>
          </a:blip>
          <a:srcRect l="2801" r="966" b="-2"/>
          <a:stretch/>
        </p:blipFill>
        <p:spPr>
          <a:xfrm>
            <a:off x="5327071" y="5028793"/>
            <a:ext cx="1747839" cy="1399140"/>
          </a:xfrm>
          <a:custGeom>
            <a:avLst/>
            <a:gdLst/>
            <a:ahLst/>
            <a:cxnLst/>
            <a:rect l="l" t="t" r="r" b="b"/>
            <a:pathLst>
              <a:path w="5441859" h="5654940" extrusionOk="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268" name="Google Shape;268;p11" descr="Imagen que contiene LEGO&#10;&#10;Descripción generada con confianza alta"/>
          <p:cNvPicPr preferRelativeResize="0"/>
          <p:nvPr/>
        </p:nvPicPr>
        <p:blipFill rotWithShape="1">
          <a:blip r:embed="rId9">
            <a:alphaModFix/>
          </a:blip>
          <a:srcRect l="885" r="1368" b="1"/>
          <a:stretch/>
        </p:blipFill>
        <p:spPr>
          <a:xfrm>
            <a:off x="9009209" y="5195475"/>
            <a:ext cx="2033016" cy="1537263"/>
          </a:xfrm>
          <a:custGeom>
            <a:avLst/>
            <a:gdLst/>
            <a:ahLst/>
            <a:cxnLst/>
            <a:rect l="l" t="t" r="r" b="b"/>
            <a:pathLst>
              <a:path w="6170914" h="6313225" extrusionOk="0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2"/>
          <p:cNvSpPr txBox="1"/>
          <p:nvPr/>
        </p:nvSpPr>
        <p:spPr>
          <a:xfrm>
            <a:off x="2036064" y="252991"/>
            <a:ext cx="9009888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CORRUPCIÓN: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74" name="Google Shape;274;p12"/>
          <p:cNvSpPr/>
          <p:nvPr/>
        </p:nvSpPr>
        <p:spPr>
          <a:xfrm>
            <a:off x="5766816" y="961040"/>
            <a:ext cx="914400" cy="914400"/>
          </a:xfrm>
          <a:prstGeom prst="mathNotEqual">
            <a:avLst>
              <a:gd name="adj1" fmla="val 23520"/>
              <a:gd name="adj2" fmla="val 6600000"/>
              <a:gd name="adj3" fmla="val 1176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 </a:t>
            </a:r>
            <a:endParaRPr sz="14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275" name="Google Shape;275;p12"/>
          <p:cNvGrpSpPr/>
          <p:nvPr/>
        </p:nvGrpSpPr>
        <p:grpSpPr>
          <a:xfrm>
            <a:off x="859970" y="2069149"/>
            <a:ext cx="2602558" cy="4537448"/>
            <a:chOff x="859970" y="2069149"/>
            <a:chExt cx="2602558" cy="4537448"/>
          </a:xfrm>
        </p:grpSpPr>
        <p:sp>
          <p:nvSpPr>
            <p:cNvPr id="276" name="Google Shape;276;p12"/>
            <p:cNvSpPr txBox="1"/>
            <p:nvPr/>
          </p:nvSpPr>
          <p:spPr>
            <a:xfrm>
              <a:off x="859970" y="4419616"/>
              <a:ext cx="2602558" cy="9699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80000" tIns="143950" rIns="180000" bIns="720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Arial"/>
                <a:buNone/>
              </a:pPr>
              <a:r>
                <a:rPr lang="en-US" sz="2500" b="0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FUNCIONARIO PÚBLICO</a:t>
              </a:r>
              <a:endParaRPr/>
            </a:p>
          </p:txBody>
        </p:sp>
        <p:sp>
          <p:nvSpPr>
            <p:cNvPr id="277" name="Google Shape;277;p12"/>
            <p:cNvSpPr txBox="1"/>
            <p:nvPr/>
          </p:nvSpPr>
          <p:spPr>
            <a:xfrm>
              <a:off x="859970" y="3145222"/>
              <a:ext cx="2602558" cy="969908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</p:spPr>
          <p:txBody>
            <a:bodyPr spcFirstLastPara="1" wrap="square" lIns="180000" tIns="143950" rIns="180000" bIns="720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en-US" sz="2400" b="0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VENTAJA O BENEFICIO</a:t>
              </a:r>
              <a:endParaRPr/>
            </a:p>
          </p:txBody>
        </p:sp>
        <p:sp>
          <p:nvSpPr>
            <p:cNvPr id="278" name="Google Shape;278;p12"/>
            <p:cNvSpPr txBox="1"/>
            <p:nvPr/>
          </p:nvSpPr>
          <p:spPr>
            <a:xfrm>
              <a:off x="859970" y="2069149"/>
              <a:ext cx="2602558" cy="7715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80000" tIns="143950" rIns="180000" bIns="720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lang="en-US" sz="2800" b="0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OFRECER</a:t>
              </a:r>
              <a:endParaRPr/>
            </a:p>
          </p:txBody>
        </p:sp>
        <p:sp>
          <p:nvSpPr>
            <p:cNvPr id="279" name="Google Shape;279;p12"/>
            <p:cNvSpPr txBox="1"/>
            <p:nvPr/>
          </p:nvSpPr>
          <p:spPr>
            <a:xfrm>
              <a:off x="859970" y="5636689"/>
              <a:ext cx="2602558" cy="9699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80000" tIns="143950" rIns="180000" bIns="720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n-US" sz="1400" b="0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POR SU OFICIO, MIENTRAS PERMANEZCA EN SU CARGO</a:t>
              </a:r>
              <a:endParaRPr/>
            </a:p>
          </p:txBody>
        </p:sp>
        <p:sp>
          <p:nvSpPr>
            <p:cNvPr id="280" name="Google Shape;280;p12"/>
            <p:cNvSpPr/>
            <p:nvPr/>
          </p:nvSpPr>
          <p:spPr>
            <a:xfrm rot="5400000">
              <a:off x="1917801" y="2568693"/>
              <a:ext cx="486895" cy="780805"/>
            </a:xfrm>
            <a:prstGeom prst="stripedRightArrow">
              <a:avLst>
                <a:gd name="adj1" fmla="val 50000"/>
                <a:gd name="adj2" fmla="val 50000"/>
              </a:avLst>
            </a:prstGeom>
            <a:solidFill>
              <a:srgbClr val="D9ECF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1" name="Google Shape;281;p12"/>
            <p:cNvSpPr/>
            <p:nvPr/>
          </p:nvSpPr>
          <p:spPr>
            <a:xfrm rot="5400000">
              <a:off x="1911962" y="3905631"/>
              <a:ext cx="486895" cy="780805"/>
            </a:xfrm>
            <a:prstGeom prst="stripedRightArrow">
              <a:avLst>
                <a:gd name="adj1" fmla="val 50000"/>
                <a:gd name="adj2" fmla="val 50000"/>
              </a:avLst>
            </a:prstGeom>
            <a:solidFill>
              <a:srgbClr val="D9ECF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2" name="Google Shape;282;p12"/>
            <p:cNvSpPr/>
            <p:nvPr/>
          </p:nvSpPr>
          <p:spPr>
            <a:xfrm rot="5400000">
              <a:off x="1917801" y="5122704"/>
              <a:ext cx="486895" cy="780805"/>
            </a:xfrm>
            <a:prstGeom prst="stripedRightArrow">
              <a:avLst>
                <a:gd name="adj1" fmla="val 50000"/>
                <a:gd name="adj2" fmla="val 50000"/>
              </a:avLst>
            </a:prstGeom>
            <a:solidFill>
              <a:srgbClr val="D9ECF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283" name="Google Shape;283;p12"/>
          <p:cNvSpPr txBox="1"/>
          <p:nvPr/>
        </p:nvSpPr>
        <p:spPr>
          <a:xfrm>
            <a:off x="8370242" y="4419616"/>
            <a:ext cx="2602558" cy="9699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0000" tIns="143950" rIns="18000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</a:pPr>
            <a:r>
              <a:rPr lang="en-US" sz="2500" b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FUNCIONARIO PÚBLICO</a:t>
            </a:r>
            <a:endParaRPr/>
          </a:p>
        </p:txBody>
      </p:sp>
      <p:sp>
        <p:nvSpPr>
          <p:cNvPr id="284" name="Google Shape;284;p12"/>
          <p:cNvSpPr txBox="1"/>
          <p:nvPr/>
        </p:nvSpPr>
        <p:spPr>
          <a:xfrm>
            <a:off x="8370242" y="3145222"/>
            <a:ext cx="2602558" cy="969908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txBody>
          <a:bodyPr spcFirstLastPara="1" wrap="square" lIns="180000" tIns="143950" rIns="18000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VENTAJA O BENEFICIO</a:t>
            </a:r>
            <a:endParaRPr/>
          </a:p>
        </p:txBody>
      </p:sp>
      <p:sp>
        <p:nvSpPr>
          <p:cNvPr id="285" name="Google Shape;285;p12"/>
          <p:cNvSpPr txBox="1"/>
          <p:nvPr/>
        </p:nvSpPr>
        <p:spPr>
          <a:xfrm>
            <a:off x="8370242" y="1892591"/>
            <a:ext cx="2602558" cy="9481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80000" tIns="143950" rIns="18000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OFRECER, PROMETER, CONCEDER</a:t>
            </a:r>
            <a:endParaRPr/>
          </a:p>
        </p:txBody>
      </p:sp>
      <p:sp>
        <p:nvSpPr>
          <p:cNvPr id="286" name="Google Shape;286;p12"/>
          <p:cNvSpPr txBox="1"/>
          <p:nvPr/>
        </p:nvSpPr>
        <p:spPr>
          <a:xfrm>
            <a:off x="8370242" y="5636689"/>
            <a:ext cx="2602558" cy="9699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0000" tIns="143950" rIns="18000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HAGA, RETARDE O DEJE DE HACER ALGO RELATIVO </a:t>
            </a:r>
            <a:r>
              <a:rPr lang="en-US">
                <a:solidFill>
                  <a:schemeClr val="lt1"/>
                </a:solidFill>
              </a:rPr>
              <a:t>A SUS</a:t>
            </a:r>
            <a:r>
              <a:rPr lang="en-US" sz="1400" b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FUNCIONES</a:t>
            </a:r>
            <a:endParaRPr/>
          </a:p>
        </p:txBody>
      </p:sp>
      <p:sp>
        <p:nvSpPr>
          <p:cNvPr id="287" name="Google Shape;287;p12"/>
          <p:cNvSpPr/>
          <p:nvPr/>
        </p:nvSpPr>
        <p:spPr>
          <a:xfrm rot="5400000">
            <a:off x="9428073" y="2568693"/>
            <a:ext cx="486895" cy="78080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D9EC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88" name="Google Shape;288;p12"/>
          <p:cNvSpPr/>
          <p:nvPr/>
        </p:nvSpPr>
        <p:spPr>
          <a:xfrm rot="5400000">
            <a:off x="9422234" y="3905631"/>
            <a:ext cx="486895" cy="78080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D9EC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89" name="Google Shape;289;p12"/>
          <p:cNvSpPr/>
          <p:nvPr/>
        </p:nvSpPr>
        <p:spPr>
          <a:xfrm rot="5400000">
            <a:off x="9428073" y="5122704"/>
            <a:ext cx="486895" cy="78080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D9EC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90" name="Google Shape;290;p12"/>
          <p:cNvSpPr txBox="1"/>
          <p:nvPr/>
        </p:nvSpPr>
        <p:spPr>
          <a:xfrm>
            <a:off x="4793927" y="3129887"/>
            <a:ext cx="2602558" cy="1113425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txBody>
          <a:bodyPr spcFirstLastPara="1" wrap="square" lIns="180000" tIns="143950" rIns="18000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DIRECTA O INDIRECTAMENTE – BENEFICIO PROPIO O DE UN TERCERO</a:t>
            </a:r>
            <a:endParaRPr/>
          </a:p>
        </p:txBody>
      </p:sp>
      <p:sp>
        <p:nvSpPr>
          <p:cNvPr id="291" name="Google Shape;291;p12"/>
          <p:cNvSpPr/>
          <p:nvPr/>
        </p:nvSpPr>
        <p:spPr>
          <a:xfrm rot="10800000">
            <a:off x="3884780" y="3296196"/>
            <a:ext cx="486895" cy="78080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D9EC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92" name="Google Shape;292;p12"/>
          <p:cNvSpPr/>
          <p:nvPr/>
        </p:nvSpPr>
        <p:spPr>
          <a:xfrm>
            <a:off x="7543440" y="3207988"/>
            <a:ext cx="486895" cy="78080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D9EC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93" name="Google Shape;293;p12"/>
          <p:cNvSpPr/>
          <p:nvPr/>
        </p:nvSpPr>
        <p:spPr>
          <a:xfrm>
            <a:off x="4255008" y="4419616"/>
            <a:ext cx="3358462" cy="1920224"/>
          </a:xfrm>
          <a:prstGeom prst="irregularSeal1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Agravante: juez o miembro del Ministerio Público</a:t>
            </a:r>
            <a:endParaRPr sz="14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94" name="Google Shape;294;p12"/>
          <p:cNvSpPr txBox="1"/>
          <p:nvPr/>
        </p:nvSpPr>
        <p:spPr>
          <a:xfrm>
            <a:off x="1207008" y="1147244"/>
            <a:ext cx="2255520" cy="267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DÁDIVA</a:t>
            </a:r>
            <a:endParaRPr sz="32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95" name="Google Shape;295;p12"/>
          <p:cNvSpPr txBox="1"/>
          <p:nvPr/>
        </p:nvSpPr>
        <p:spPr>
          <a:xfrm>
            <a:off x="8804987" y="1087589"/>
            <a:ext cx="1721388" cy="46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COHECHO</a:t>
            </a:r>
            <a:r>
              <a:rPr lang="en-US" sz="1400" b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endParaRPr sz="1400" b="1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3"/>
          <p:cNvSpPr txBox="1"/>
          <p:nvPr/>
        </p:nvSpPr>
        <p:spPr>
          <a:xfrm>
            <a:off x="4382849" y="4250481"/>
            <a:ext cx="3438000" cy="212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0000" tIns="143950" rIns="18000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sz="26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PÉRDIDA O </a:t>
            </a:r>
            <a:r>
              <a:rPr lang="en-US" sz="2600">
                <a:solidFill>
                  <a:schemeClr val="dk1"/>
                </a:solidFill>
              </a:rPr>
              <a:t>SUSPENSIÓN</a:t>
            </a:r>
            <a:r>
              <a:rPr lang="en-US" sz="26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LOS BENEFICIOS ESTATALES</a:t>
            </a:r>
            <a:endParaRPr/>
          </a:p>
        </p:txBody>
      </p:sp>
      <p:sp>
        <p:nvSpPr>
          <p:cNvPr id="302" name="Google Shape;302;p13"/>
          <p:cNvSpPr txBox="1">
            <a:spLocks noGrp="1"/>
          </p:cNvSpPr>
          <p:nvPr>
            <p:ph type="subTitle" idx="2"/>
          </p:nvPr>
        </p:nvSpPr>
        <p:spPr>
          <a:xfrm>
            <a:off x="1415975" y="303210"/>
            <a:ext cx="10971438" cy="51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sz="3600"/>
              <a:t>CONSECUENCIAS </a:t>
            </a:r>
            <a:endParaRPr/>
          </a:p>
          <a:p>
            <a:pPr marL="0" lvl="0" indent="0" algn="ctr" rtl="0">
              <a:spcBef>
                <a:spcPts val="526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sz="3600"/>
              <a:t>PARA LAS PERSONAS JURÍDICAS</a:t>
            </a:r>
            <a:endParaRPr/>
          </a:p>
        </p:txBody>
      </p:sp>
      <p:sp>
        <p:nvSpPr>
          <p:cNvPr id="303" name="Google Shape;303;p13"/>
          <p:cNvSpPr txBox="1"/>
          <p:nvPr/>
        </p:nvSpPr>
        <p:spPr>
          <a:xfrm>
            <a:off x="8136283" y="1703389"/>
            <a:ext cx="3438000" cy="21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0000" tIns="143950" rIns="18000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lt1"/>
                </a:solidFill>
              </a:rPr>
              <a:t>SUSPENSIÓN</a:t>
            </a:r>
            <a:r>
              <a:rPr lang="en-US" sz="2800" b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PARA PARTICIPAR CON EL ESTADO</a:t>
            </a:r>
            <a:endParaRPr/>
          </a:p>
        </p:txBody>
      </p:sp>
      <p:sp>
        <p:nvSpPr>
          <p:cNvPr id="304" name="Google Shape;304;p13"/>
          <p:cNvSpPr txBox="1"/>
          <p:nvPr/>
        </p:nvSpPr>
        <p:spPr>
          <a:xfrm>
            <a:off x="616130" y="4250481"/>
            <a:ext cx="3438000" cy="21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80000" tIns="143950" rIns="18000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DISOLUCIÓN Y LIQUIDACIÓN DE LA PERSONERÍA</a:t>
            </a:r>
            <a:endParaRPr/>
          </a:p>
        </p:txBody>
      </p:sp>
      <p:sp>
        <p:nvSpPr>
          <p:cNvPr id="305" name="Google Shape;305;p13"/>
          <p:cNvSpPr txBox="1"/>
          <p:nvPr/>
        </p:nvSpPr>
        <p:spPr>
          <a:xfrm>
            <a:off x="4376594" y="1703389"/>
            <a:ext cx="3438000" cy="212400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txBody>
          <a:bodyPr spcFirstLastPara="1" wrap="square" lIns="180000" tIns="143950" rIns="18000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n-US" sz="3000">
                <a:solidFill>
                  <a:schemeClr val="lt1"/>
                </a:solidFill>
              </a:rPr>
              <a:t>SUSPENSIÓN</a:t>
            </a:r>
            <a:r>
              <a:rPr lang="en-US" sz="3000" b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DE ACTIVIDADES</a:t>
            </a:r>
            <a:endParaRPr/>
          </a:p>
        </p:txBody>
      </p:sp>
      <p:sp>
        <p:nvSpPr>
          <p:cNvPr id="306" name="Google Shape;306;p13"/>
          <p:cNvSpPr txBox="1"/>
          <p:nvPr/>
        </p:nvSpPr>
        <p:spPr>
          <a:xfrm>
            <a:off x="616130" y="1703389"/>
            <a:ext cx="3438000" cy="212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80000" tIns="143950" rIns="18000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endParaRPr sz="3200" b="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MULTA </a:t>
            </a:r>
            <a:endParaRPr sz="4400" b="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3"/>
          <p:cNvSpPr txBox="1"/>
          <p:nvPr/>
        </p:nvSpPr>
        <p:spPr>
          <a:xfrm>
            <a:off x="8149568" y="4261668"/>
            <a:ext cx="3438000" cy="2124000"/>
          </a:xfrm>
          <a:prstGeom prst="rect">
            <a:avLst/>
          </a:prstGeom>
          <a:solidFill>
            <a:srgbClr val="66FF99"/>
          </a:solidFill>
          <a:ln w="38100" cap="flat" cmpd="sng">
            <a:solidFill>
              <a:srgbClr val="DCFC1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43950" rIns="18000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PUBLICACIÓN DEL EXTRACTO DE LA SENTENCIA</a:t>
            </a:r>
            <a:endParaRPr/>
          </a:p>
        </p:txBody>
      </p:sp>
      <p:sp>
        <p:nvSpPr>
          <p:cNvPr id="308" name="Google Shape;308;p13"/>
          <p:cNvSpPr/>
          <p:nvPr/>
        </p:nvSpPr>
        <p:spPr>
          <a:xfrm>
            <a:off x="-176651" y="302486"/>
            <a:ext cx="3358462" cy="1920224"/>
          </a:xfrm>
          <a:prstGeom prst="irregularSeal1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09" name="Google Shape;309;p13"/>
          <p:cNvSpPr/>
          <p:nvPr/>
        </p:nvSpPr>
        <p:spPr>
          <a:xfrm>
            <a:off x="-1543833" y="700815"/>
            <a:ext cx="60928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DECOMISO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SANCIÓN ADMINISTRATIVA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LÍMITE: SUPERVIVENCIA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BEMAN">
  <a:themeElements>
    <a:clrScheme name="LEBEMAN">
      <a:dk1>
        <a:srgbClr val="09244C"/>
      </a:dk1>
      <a:lt1>
        <a:srgbClr val="FFFFFF"/>
      </a:lt1>
      <a:dk2>
        <a:srgbClr val="09244C"/>
      </a:dk2>
      <a:lt2>
        <a:srgbClr val="B3E900"/>
      </a:lt2>
      <a:accent1>
        <a:srgbClr val="009CDA"/>
      </a:accent1>
      <a:accent2>
        <a:srgbClr val="AED8EF"/>
      </a:accent2>
      <a:accent3>
        <a:srgbClr val="D9ECF8"/>
      </a:accent3>
      <a:accent4>
        <a:srgbClr val="C6C8CA"/>
      </a:accent4>
      <a:accent5>
        <a:srgbClr val="77787B"/>
      </a:accent5>
      <a:accent6>
        <a:srgbClr val="B3E900"/>
      </a:accent6>
      <a:hlink>
        <a:srgbClr val="B3E900"/>
      </a:hlink>
      <a:folHlink>
        <a:srgbClr val="77787B"/>
      </a:folHlink>
    </a:clrScheme>
    <a:fontScheme name="Segoe UI Semibold &amp; Regular">
      <a:majorFont>
        <a:latin typeface="Segoe UI Semibold"/>
        <a:ea typeface=""/>
        <a:cs typeface="Segoe UI Black"/>
      </a:majorFont>
      <a:minorFont>
        <a:latin typeface="Segoe UI"/>
        <a:ea typeface=""/>
        <a:cs typeface="Segoe UI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tx1"/>
        </a:solidFill>
        <a:ln>
          <a:noFill/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EBEMAN">
      <a:dk1>
        <a:srgbClr val="09244C"/>
      </a:dk1>
      <a:lt1>
        <a:srgbClr val="FFFFFF"/>
      </a:lt1>
      <a:dk2>
        <a:srgbClr val="09244C"/>
      </a:dk2>
      <a:lt2>
        <a:srgbClr val="B3E900"/>
      </a:lt2>
      <a:accent1>
        <a:srgbClr val="009CDA"/>
      </a:accent1>
      <a:accent2>
        <a:srgbClr val="AED8EF"/>
      </a:accent2>
      <a:accent3>
        <a:srgbClr val="D9ECF8"/>
      </a:accent3>
      <a:accent4>
        <a:srgbClr val="C6C8CA"/>
      </a:accent4>
      <a:accent5>
        <a:srgbClr val="77787B"/>
      </a:accent5>
      <a:accent6>
        <a:srgbClr val="B3E900"/>
      </a:accent6>
      <a:hlink>
        <a:srgbClr val="B3E900"/>
      </a:hlink>
      <a:folHlink>
        <a:srgbClr val="77787B"/>
      </a:folHlink>
    </a:clrScheme>
    <a:fontScheme name="Segoe UI Semibold &amp; Regular">
      <a:majorFont>
        <a:latin typeface="Segoe UI Semibold"/>
        <a:ea typeface=""/>
        <a:cs typeface="Segoe UI Black"/>
      </a:majorFont>
      <a:minorFont>
        <a:latin typeface="Segoe UI"/>
        <a:ea typeface=""/>
        <a:cs typeface="Segoe UI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EBEMAN">
      <a:dk1>
        <a:srgbClr val="09244C"/>
      </a:dk1>
      <a:lt1>
        <a:srgbClr val="FFFFFF"/>
      </a:lt1>
      <a:dk2>
        <a:srgbClr val="09244C"/>
      </a:dk2>
      <a:lt2>
        <a:srgbClr val="B3E900"/>
      </a:lt2>
      <a:accent1>
        <a:srgbClr val="009CDA"/>
      </a:accent1>
      <a:accent2>
        <a:srgbClr val="AED8EF"/>
      </a:accent2>
      <a:accent3>
        <a:srgbClr val="D9ECF8"/>
      </a:accent3>
      <a:accent4>
        <a:srgbClr val="C6C8CA"/>
      </a:accent4>
      <a:accent5>
        <a:srgbClr val="77787B"/>
      </a:accent5>
      <a:accent6>
        <a:srgbClr val="B3E900"/>
      </a:accent6>
      <a:hlink>
        <a:srgbClr val="B3E900"/>
      </a:hlink>
      <a:folHlink>
        <a:srgbClr val="77787B"/>
      </a:folHlink>
    </a:clrScheme>
    <a:fontScheme name="Segoe UI Semibold &amp; Regular">
      <a:majorFont>
        <a:latin typeface="Segoe UI Semibold"/>
        <a:ea typeface=""/>
        <a:cs typeface="Segoe UI Black"/>
      </a:majorFont>
      <a:minorFont>
        <a:latin typeface="Segoe UI"/>
        <a:ea typeface=""/>
        <a:cs typeface="Segoe UI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4503</TotalTime>
  <Words>1596</Words>
  <Application>Microsoft Office PowerPoint</Application>
  <PresentationFormat>Personalizado</PresentationFormat>
  <Paragraphs>335</Paragraphs>
  <Slides>40</Slides>
  <Notes>39</Notes>
  <HiddenSlides>0</HiddenSlides>
  <MMClips>1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52" baseType="lpstr">
      <vt:lpstr>Arial</vt:lpstr>
      <vt:lpstr>Arial Black</vt:lpstr>
      <vt:lpstr>Arial Rounded</vt:lpstr>
      <vt:lpstr>Calibri</vt:lpstr>
      <vt:lpstr>Montserrat</vt:lpstr>
      <vt:lpstr>Open Sans</vt:lpstr>
      <vt:lpstr>Quattrocento Sans</vt:lpstr>
      <vt:lpstr>Segoe UI</vt:lpstr>
      <vt:lpstr>Segoe UI Black</vt:lpstr>
      <vt:lpstr>Symbol</vt:lpstr>
      <vt:lpstr>Times New Roman</vt:lpstr>
      <vt:lpstr>LEBEMAN</vt:lpstr>
      <vt:lpstr>Presentación de PowerPoint</vt:lpstr>
      <vt:lpstr>Presentación de PowerPoint</vt:lpstr>
      <vt:lpstr>  </vt:lpstr>
      <vt:lpstr>¿ POR QUÉ ES IMPORTANTE LA LEY?</vt:lpstr>
      <vt:lpstr> EJE DE LA LEY 27.401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COMPLIANCE</vt:lpstr>
      <vt:lpstr>ROLES Y RESPONSABILIDADES (OBJETIVOS)</vt:lpstr>
      <vt:lpstr>Presentación de PowerPoint</vt:lpstr>
      <vt:lpstr>ENFOQUE BASADO  EN COSO </vt:lpstr>
      <vt:lpstr>MARCO INTERNACIONAL PARA LA PRÁCTICA PROFESIONAL DE AUDITORÍA INTERNA (MIIP)</vt:lpstr>
      <vt:lpstr>Presentación de PowerPoint</vt:lpstr>
      <vt:lpstr>  </vt:lpstr>
      <vt:lpstr>Presentación de PowerPoint</vt:lpstr>
      <vt:lpstr>EL ROL DE PROFESIONAL EN CIENCIAS ECONÓMICAS FRENTE A LA LUCHA CONTRA LA CORRUPCIÓN</vt:lpstr>
      <vt:lpstr>Presentación de PowerPoint</vt:lpstr>
      <vt:lpstr>Presentación de PowerPoint</vt:lpstr>
    </vt:vector>
  </TitlesOfParts>
  <Company>You Exec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Management Template</dc:title>
  <dc:creator>You Exec</dc:creator>
  <cp:lastModifiedBy>Martires, Lorena</cp:lastModifiedBy>
  <cp:revision>317</cp:revision>
  <cp:lastPrinted>2019-10-29T14:01:47Z</cp:lastPrinted>
  <dcterms:created xsi:type="dcterms:W3CDTF">2016-03-15T10:14:04Z</dcterms:created>
  <dcterms:modified xsi:type="dcterms:W3CDTF">2019-11-11T15:05:42Z</dcterms:modified>
</cp:coreProperties>
</file>